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2"/>
  </p:notesMasterIdLst>
  <p:sldIdLst>
    <p:sldId id="278" r:id="rId2"/>
    <p:sldId id="256" r:id="rId3"/>
    <p:sldId id="281" r:id="rId4"/>
    <p:sldId id="284" r:id="rId5"/>
    <p:sldId id="297" r:id="rId6"/>
    <p:sldId id="296" r:id="rId7"/>
    <p:sldId id="295" r:id="rId8"/>
    <p:sldId id="294" r:id="rId9"/>
    <p:sldId id="285" r:id="rId10"/>
    <p:sldId id="293" r:id="rId11"/>
    <p:sldId id="291" r:id="rId12"/>
    <p:sldId id="283" r:id="rId13"/>
    <p:sldId id="290" r:id="rId14"/>
    <p:sldId id="289" r:id="rId15"/>
    <p:sldId id="286" r:id="rId16"/>
    <p:sldId id="287" r:id="rId17"/>
    <p:sldId id="298" r:id="rId18"/>
    <p:sldId id="288" r:id="rId19"/>
    <p:sldId id="282" r:id="rId20"/>
    <p:sldId id="280"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p:cViewPr varScale="1">
        <p:scale>
          <a:sx n="85" d="100"/>
          <a:sy n="85" d="100"/>
        </p:scale>
        <p:origin x="590" y="77"/>
      </p:cViewPr>
      <p:guideLst>
        <p:guide orient="horz" pos="2160"/>
        <p:guide pos="384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819CB85-8159-468D-98AF-C1ACD14D22E5}" type="datetimeFigureOut">
              <a:rPr lang="en-IN" smtClean="0"/>
              <a:pPr/>
              <a:t>24-04-2023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27C41F2-EBDD-4359-80A3-7692D077B31C}" type="slidenum">
              <a:rPr lang="en-IN" smtClean="0"/>
              <a:pPr/>
              <a:t>‹#›</a:t>
            </a:fld>
            <a:endParaRPr lang="en-IN"/>
          </a:p>
        </p:txBody>
      </p:sp>
    </p:spTree>
    <p:extLst>
      <p:ext uri="{BB962C8B-B14F-4D97-AF65-F5344CB8AC3E}">
        <p14:creationId xmlns:p14="http://schemas.microsoft.com/office/powerpoint/2010/main" val="634460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F5E06B5C-2443-4636-A2F1-EBEB947E7FB1}" type="slidenum">
              <a:rPr lang="en-US" smtClean="0"/>
              <a:pPr/>
              <a:t>1</a:t>
            </a:fld>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E27C41F2-EBDD-4359-80A3-7692D077B31C}" type="slidenum">
              <a:rPr lang="en-IN" smtClean="0"/>
              <a:pPr/>
              <a:t>17</a:t>
            </a:fld>
            <a:endParaRPr lang="en-IN"/>
          </a:p>
        </p:txBody>
      </p:sp>
    </p:spTree>
    <p:extLst>
      <p:ext uri="{BB962C8B-B14F-4D97-AF65-F5344CB8AC3E}">
        <p14:creationId xmlns:p14="http://schemas.microsoft.com/office/powerpoint/2010/main" val="11293399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E27C41F2-EBDD-4359-80A3-7692D077B31C}" type="slidenum">
              <a:rPr lang="en-IN" smtClean="0"/>
              <a:pPr/>
              <a:t>19</a:t>
            </a:fld>
            <a:endParaRPr lang="en-IN"/>
          </a:p>
        </p:txBody>
      </p:sp>
    </p:spTree>
    <p:extLst>
      <p:ext uri="{BB962C8B-B14F-4D97-AF65-F5344CB8AC3E}">
        <p14:creationId xmlns:p14="http://schemas.microsoft.com/office/powerpoint/2010/main" val="1341377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E27C41F2-EBDD-4359-80A3-7692D077B31C}" type="slidenum">
              <a:rPr lang="en-IN" smtClean="0"/>
              <a:pPr/>
              <a:t>20</a:t>
            </a:fld>
            <a:endParaRPr lang="en-IN"/>
          </a:p>
        </p:txBody>
      </p:sp>
    </p:spTree>
    <p:extLst>
      <p:ext uri="{BB962C8B-B14F-4D97-AF65-F5344CB8AC3E}">
        <p14:creationId xmlns:p14="http://schemas.microsoft.com/office/powerpoint/2010/main" val="11293399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E27C41F2-EBDD-4359-80A3-7692D077B31C}" type="slidenum">
              <a:rPr lang="en-IN" smtClean="0"/>
              <a:pPr/>
              <a:t>2</a:t>
            </a:fld>
            <a:endParaRPr lang="en-IN"/>
          </a:p>
        </p:txBody>
      </p:sp>
    </p:spTree>
    <p:extLst>
      <p:ext uri="{BB962C8B-B14F-4D97-AF65-F5344CB8AC3E}">
        <p14:creationId xmlns:p14="http://schemas.microsoft.com/office/powerpoint/2010/main" val="11293399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E27C41F2-EBDD-4359-80A3-7692D077B31C}" type="slidenum">
              <a:rPr lang="en-IN" smtClean="0"/>
              <a:pPr/>
              <a:t>3</a:t>
            </a:fld>
            <a:endParaRPr lang="en-IN"/>
          </a:p>
        </p:txBody>
      </p:sp>
    </p:spTree>
    <p:extLst>
      <p:ext uri="{BB962C8B-B14F-4D97-AF65-F5344CB8AC3E}">
        <p14:creationId xmlns:p14="http://schemas.microsoft.com/office/powerpoint/2010/main" val="20472272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E27C41F2-EBDD-4359-80A3-7692D077B31C}" type="slidenum">
              <a:rPr lang="en-IN" smtClean="0"/>
              <a:pPr/>
              <a:t>5</a:t>
            </a:fld>
            <a:endParaRPr lang="en-IN"/>
          </a:p>
        </p:txBody>
      </p:sp>
    </p:spTree>
    <p:extLst>
      <p:ext uri="{BB962C8B-B14F-4D97-AF65-F5344CB8AC3E}">
        <p14:creationId xmlns:p14="http://schemas.microsoft.com/office/powerpoint/2010/main" val="11293399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E27C41F2-EBDD-4359-80A3-7692D077B31C}" type="slidenum">
              <a:rPr lang="en-IN" smtClean="0"/>
              <a:pPr/>
              <a:t>6</a:t>
            </a:fld>
            <a:endParaRPr lang="en-IN"/>
          </a:p>
        </p:txBody>
      </p:sp>
    </p:spTree>
    <p:extLst>
      <p:ext uri="{BB962C8B-B14F-4D97-AF65-F5344CB8AC3E}">
        <p14:creationId xmlns:p14="http://schemas.microsoft.com/office/powerpoint/2010/main" val="11293399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E27C41F2-EBDD-4359-80A3-7692D077B31C}" type="slidenum">
              <a:rPr lang="en-IN" smtClean="0"/>
              <a:pPr/>
              <a:t>7</a:t>
            </a:fld>
            <a:endParaRPr lang="en-IN"/>
          </a:p>
        </p:txBody>
      </p:sp>
    </p:spTree>
    <p:extLst>
      <p:ext uri="{BB962C8B-B14F-4D97-AF65-F5344CB8AC3E}">
        <p14:creationId xmlns:p14="http://schemas.microsoft.com/office/powerpoint/2010/main" val="11293399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E27C41F2-EBDD-4359-80A3-7692D077B31C}" type="slidenum">
              <a:rPr lang="en-IN" smtClean="0"/>
              <a:pPr/>
              <a:t>8</a:t>
            </a:fld>
            <a:endParaRPr lang="en-IN"/>
          </a:p>
        </p:txBody>
      </p:sp>
    </p:spTree>
    <p:extLst>
      <p:ext uri="{BB962C8B-B14F-4D97-AF65-F5344CB8AC3E}">
        <p14:creationId xmlns:p14="http://schemas.microsoft.com/office/powerpoint/2010/main" val="11293399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E27C41F2-EBDD-4359-80A3-7692D077B31C}" type="slidenum">
              <a:rPr lang="en-IN" smtClean="0"/>
              <a:pPr/>
              <a:t>9</a:t>
            </a:fld>
            <a:endParaRPr lang="en-IN"/>
          </a:p>
        </p:txBody>
      </p:sp>
    </p:spTree>
    <p:extLst>
      <p:ext uri="{BB962C8B-B14F-4D97-AF65-F5344CB8AC3E}">
        <p14:creationId xmlns:p14="http://schemas.microsoft.com/office/powerpoint/2010/main" val="11293399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E27C41F2-EBDD-4359-80A3-7692D077B31C}" type="slidenum">
              <a:rPr lang="en-IN" smtClean="0"/>
              <a:pPr/>
              <a:t>10</a:t>
            </a:fld>
            <a:endParaRPr lang="en-IN"/>
          </a:p>
        </p:txBody>
      </p:sp>
    </p:spTree>
    <p:extLst>
      <p:ext uri="{BB962C8B-B14F-4D97-AF65-F5344CB8AC3E}">
        <p14:creationId xmlns:p14="http://schemas.microsoft.com/office/powerpoint/2010/main" val="11293399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87763636-5382-4204-929D-D48922A4DEDB}" type="datetime1">
              <a:rPr lang="en-US" smtClean="0"/>
              <a:pPr/>
              <a:t>4/24/2023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024F811-54B7-4536-A0F2-81856F062B88}"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C2E1647-D2C9-48F4-A50F-C2A900459439}" type="datetime1">
              <a:rPr lang="en-US" smtClean="0"/>
              <a:pPr/>
              <a:t>4/24/2023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024F811-54B7-4536-A0F2-81856F062B88}"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C9277DA-13B1-4ACC-9519-0968A04524EE}" type="datetime1">
              <a:rPr lang="en-US" smtClean="0"/>
              <a:pPr/>
              <a:t>4/24/2023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024F811-54B7-4536-A0F2-81856F062B88}"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A445180-4EF2-412E-838A-5643D57A7D16}" type="datetime1">
              <a:rPr lang="en-US" smtClean="0"/>
              <a:pPr/>
              <a:t>4/24/2023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024F811-54B7-4536-A0F2-81856F062B88}"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5DDEDEB-F930-44C7-9684-D7BE811EC3FF}" type="datetime1">
              <a:rPr lang="en-US" smtClean="0"/>
              <a:pPr/>
              <a:t>4/24/2023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024F811-54B7-4536-A0F2-81856F062B88}"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2CEC1E6-1D85-4626-A29E-D474D4F245E8}" type="datetime1">
              <a:rPr lang="en-US" smtClean="0"/>
              <a:pPr/>
              <a:t>4/24/2023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024F811-54B7-4536-A0F2-81856F062B88}"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AB9C1FE-15E2-4E9F-8A8C-758C77C2F36B}" type="datetime1">
              <a:rPr lang="en-US" smtClean="0"/>
              <a:pPr/>
              <a:t>4/24/2023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024F811-54B7-4536-A0F2-81856F062B88}"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CF56010-A30E-4656-85FC-5F45DAE0D83E}" type="datetime1">
              <a:rPr lang="en-US" smtClean="0"/>
              <a:pPr/>
              <a:t>4/24/2023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024F811-54B7-4536-A0F2-81856F062B88}"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210227F-62BC-47D0-AF22-3E3845929CA5}" type="datetime1">
              <a:rPr lang="en-US" smtClean="0"/>
              <a:pPr/>
              <a:t>4/24/2023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024F811-54B7-4536-A0F2-81856F062B88}"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BE9303A-D73E-47FD-BBA0-26FB66CD4242}" type="datetime1">
              <a:rPr lang="en-US" smtClean="0"/>
              <a:pPr/>
              <a:t>4/24/2023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024F811-54B7-4536-A0F2-81856F062B88}"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F674B84-C463-4083-BB03-81F19A5F5976}" type="datetime1">
              <a:rPr lang="en-US" smtClean="0"/>
              <a:pPr/>
              <a:t>4/24/2023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024F811-54B7-4536-A0F2-81856F062B88}"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FC8626B-D44F-4FC1-8177-C92F5F90E919}" type="datetime1">
              <a:rPr lang="en-US" smtClean="0"/>
              <a:pPr/>
              <a:t>4/24/2023</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024F811-54B7-4536-A0F2-81856F062B88}"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9.jpeg"/></Relationships>
</file>

<file path=ppt/slides/_rels/slide1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1.jpe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18.png"/><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286000" y="5802650"/>
            <a:ext cx="7772400" cy="907941"/>
          </a:xfrm>
          <a:prstGeom prst="rect">
            <a:avLst/>
          </a:prstGeom>
        </p:spPr>
        <p:txBody>
          <a:bodyPr wrap="square">
            <a:spAutoFit/>
          </a:bodyPr>
          <a:lstStyle/>
          <a:p>
            <a:pPr algn="ctr">
              <a:spcBef>
                <a:spcPts val="600"/>
              </a:spcBef>
              <a:spcAft>
                <a:spcPts val="600"/>
              </a:spcAft>
            </a:pPr>
            <a:r>
              <a:rPr lang="en-US" sz="1600" b="1" dirty="0">
                <a:latin typeface="Georgia" pitchFamily="18" charset="0"/>
              </a:rPr>
              <a:t>SCHOOL OF AUTOMATION </a:t>
            </a:r>
          </a:p>
          <a:p>
            <a:pPr algn="ctr"/>
            <a:r>
              <a:rPr lang="en-US" sz="1600" b="1" dirty="0">
                <a:latin typeface="Georgia" pitchFamily="18" charset="0"/>
              </a:rPr>
              <a:t>BANASTHALI VIDYAPITH RAJASTHAN </a:t>
            </a:r>
          </a:p>
          <a:p>
            <a:pPr algn="ctr"/>
            <a:r>
              <a:rPr lang="en-US" sz="1600" b="1" dirty="0">
                <a:latin typeface="Georgia" pitchFamily="18" charset="0"/>
              </a:rPr>
              <a:t>April</a:t>
            </a:r>
            <a:r>
              <a:rPr lang="en-US" sz="1400" b="1" dirty="0">
                <a:latin typeface="Georgia" pitchFamily="18" charset="0"/>
              </a:rPr>
              <a:t> 2023 </a:t>
            </a:r>
            <a:endParaRPr lang="en-US" sz="1400" b="1" dirty="0"/>
          </a:p>
        </p:txBody>
      </p:sp>
      <p:sp>
        <p:nvSpPr>
          <p:cNvPr id="8" name="TextBox 7"/>
          <p:cNvSpPr txBox="1"/>
          <p:nvPr/>
        </p:nvSpPr>
        <p:spPr>
          <a:xfrm>
            <a:off x="1943100" y="1109919"/>
            <a:ext cx="8305800" cy="966162"/>
          </a:xfrm>
          <a:prstGeom prst="rect">
            <a:avLst/>
          </a:prstGeom>
          <a:noFill/>
        </p:spPr>
        <p:txBody>
          <a:bodyPr wrap="square" rtlCol="0">
            <a:spAutoFit/>
          </a:bodyPr>
          <a:lstStyle/>
          <a:p>
            <a:pPr algn="ctr">
              <a:lnSpc>
                <a:spcPct val="150000"/>
              </a:lnSpc>
            </a:pPr>
            <a:r>
              <a:rPr lang="en-US" sz="2000" dirty="0">
                <a:solidFill>
                  <a:srgbClr val="C00000"/>
                </a:solidFill>
                <a:latin typeface="Georgia" pitchFamily="18" charset="0"/>
                <a:cs typeface="Times New Roman" pitchFamily="18" charset="0"/>
              </a:rPr>
              <a:t>MOBILE ROBOT STRUCTURE, DESIGN AND SIMULATION FOR SURVEILLANCE OF OUTDOOR SECURITY</a:t>
            </a:r>
            <a:endParaRPr lang="en-US" sz="2000" dirty="0"/>
          </a:p>
        </p:txBody>
      </p:sp>
      <p:sp>
        <p:nvSpPr>
          <p:cNvPr id="9" name="TextBox 8"/>
          <p:cNvSpPr txBox="1"/>
          <p:nvPr/>
        </p:nvSpPr>
        <p:spPr>
          <a:xfrm>
            <a:off x="1790700" y="99879"/>
            <a:ext cx="8610600" cy="923330"/>
          </a:xfrm>
          <a:prstGeom prst="rect">
            <a:avLst/>
          </a:prstGeom>
          <a:noFill/>
        </p:spPr>
        <p:txBody>
          <a:bodyPr wrap="square" rtlCol="0">
            <a:spAutoFit/>
          </a:bodyPr>
          <a:lstStyle/>
          <a:p>
            <a:pPr algn="ctr"/>
            <a:r>
              <a:rPr lang="en-US" dirty="0">
                <a:latin typeface="Georgia" pitchFamily="18" charset="0"/>
                <a:cs typeface="Times New Roman" pitchFamily="18" charset="0"/>
              </a:rPr>
              <a:t>A </a:t>
            </a:r>
            <a:br>
              <a:rPr lang="en-US" dirty="0">
                <a:latin typeface="Georgia" pitchFamily="18" charset="0"/>
                <a:cs typeface="Times New Roman" pitchFamily="18" charset="0"/>
              </a:rPr>
            </a:br>
            <a:r>
              <a:rPr lang="en-US">
                <a:latin typeface="Georgia" pitchFamily="18" charset="0"/>
                <a:cs typeface="Times New Roman" pitchFamily="18" charset="0"/>
              </a:rPr>
              <a:t>Project Report</a:t>
            </a:r>
          </a:p>
          <a:p>
            <a:pPr algn="ctr"/>
            <a:r>
              <a:rPr lang="en-US">
                <a:latin typeface="Georgia" pitchFamily="18" charset="0"/>
                <a:cs typeface="Times New Roman" pitchFamily="18" charset="0"/>
              </a:rPr>
              <a:t>On</a:t>
            </a:r>
            <a:endParaRPr lang="en-US" dirty="0"/>
          </a:p>
        </p:txBody>
      </p:sp>
      <p:sp>
        <p:nvSpPr>
          <p:cNvPr id="10" name="TextBox 9"/>
          <p:cNvSpPr txBox="1"/>
          <p:nvPr/>
        </p:nvSpPr>
        <p:spPr>
          <a:xfrm>
            <a:off x="4149824" y="4025096"/>
            <a:ext cx="3962400" cy="1988237"/>
          </a:xfrm>
          <a:prstGeom prst="rect">
            <a:avLst/>
          </a:prstGeom>
          <a:noFill/>
        </p:spPr>
        <p:txBody>
          <a:bodyPr wrap="square" rtlCol="0">
            <a:spAutoFit/>
          </a:bodyPr>
          <a:lstStyle/>
          <a:p>
            <a:pPr algn="ctr"/>
            <a:r>
              <a:rPr lang="en-US" dirty="0">
                <a:solidFill>
                  <a:srgbClr val="C00000"/>
                </a:solidFill>
                <a:latin typeface="Georgia" pitchFamily="18" charset="0"/>
                <a:cs typeface="Times New Roman" pitchFamily="18" charset="0"/>
              </a:rPr>
              <a:t>Submitted by </a:t>
            </a:r>
          </a:p>
          <a:p>
            <a:pPr marL="0" marR="0" algn="ctr">
              <a:lnSpc>
                <a:spcPct val="115000"/>
              </a:lnSpc>
              <a:spcBef>
                <a:spcPts val="0"/>
              </a:spcBef>
              <a:spcAft>
                <a:spcPts val="0"/>
              </a:spcAft>
            </a:pPr>
            <a:r>
              <a:rPr lang="en-US" sz="1600" dirty="0">
                <a:effectLst/>
                <a:latin typeface="Georgia" panose="02040502050405020303" pitchFamily="18" charset="0"/>
                <a:ea typeface="Times New Roman" panose="02020603050405020304" pitchFamily="18" charset="0"/>
                <a:cs typeface="Times New Roman" panose="02020603050405020304" pitchFamily="18" charset="0"/>
              </a:rPr>
              <a:t>Shreya Ojha (2016614)</a:t>
            </a:r>
            <a:endParaRPr lang="en-US" sz="1600" dirty="0">
              <a:effectLst/>
              <a:latin typeface="Georgia" panose="02040502050405020303" pitchFamily="18" charset="0"/>
              <a:ea typeface="Times New Roman" panose="02020603050405020304" pitchFamily="18" charset="0"/>
              <a:cs typeface="Vrinda" panose="020B0502040204020203" pitchFamily="34" charset="0"/>
            </a:endParaRPr>
          </a:p>
          <a:p>
            <a:pPr marL="0" marR="0" algn="ctr">
              <a:lnSpc>
                <a:spcPct val="115000"/>
              </a:lnSpc>
              <a:spcBef>
                <a:spcPts val="0"/>
              </a:spcBef>
              <a:spcAft>
                <a:spcPts val="0"/>
              </a:spcAft>
            </a:pPr>
            <a:r>
              <a:rPr lang="en-US" sz="1600" dirty="0">
                <a:effectLst/>
                <a:latin typeface="Georgia" panose="02040502050405020303" pitchFamily="18" charset="0"/>
                <a:ea typeface="Times New Roman" panose="02020603050405020304" pitchFamily="18" charset="0"/>
                <a:cs typeface="Times New Roman" panose="02020603050405020304" pitchFamily="18" charset="0"/>
              </a:rPr>
              <a:t>Aditi Sharma (2016514)</a:t>
            </a:r>
            <a:endParaRPr lang="en-US" sz="1600" dirty="0">
              <a:effectLst/>
              <a:latin typeface="Georgia" panose="02040502050405020303" pitchFamily="18" charset="0"/>
              <a:ea typeface="Times New Roman" panose="02020603050405020304" pitchFamily="18" charset="0"/>
              <a:cs typeface="Vrinda" panose="020B0502040204020203" pitchFamily="34" charset="0"/>
            </a:endParaRPr>
          </a:p>
          <a:p>
            <a:pPr marL="0" marR="0" algn="ctr">
              <a:lnSpc>
                <a:spcPct val="115000"/>
              </a:lnSpc>
              <a:spcBef>
                <a:spcPts val="0"/>
              </a:spcBef>
              <a:spcAft>
                <a:spcPts val="0"/>
              </a:spcAft>
            </a:pPr>
            <a:r>
              <a:rPr lang="en-US" sz="1600" dirty="0">
                <a:effectLst/>
                <a:latin typeface="Georgia" panose="02040502050405020303" pitchFamily="18" charset="0"/>
                <a:ea typeface="Times New Roman" panose="02020603050405020304" pitchFamily="18" charset="0"/>
                <a:cs typeface="Times New Roman" panose="02020603050405020304" pitchFamily="18" charset="0"/>
              </a:rPr>
              <a:t>Varnika Chaturvedi (2016627)</a:t>
            </a:r>
            <a:endParaRPr lang="en-US" sz="1600" dirty="0">
              <a:effectLst/>
              <a:latin typeface="Georgia" panose="02040502050405020303" pitchFamily="18" charset="0"/>
              <a:ea typeface="Times New Roman" panose="02020603050405020304" pitchFamily="18" charset="0"/>
              <a:cs typeface="Vrinda" panose="020B0502040204020203" pitchFamily="34" charset="0"/>
            </a:endParaRPr>
          </a:p>
          <a:p>
            <a:pPr algn="ctr"/>
            <a:r>
              <a:rPr lang="en-US" dirty="0">
                <a:solidFill>
                  <a:srgbClr val="C00000"/>
                </a:solidFill>
                <a:latin typeface="Georgia" pitchFamily="18" charset="0"/>
                <a:cs typeface="Times New Roman" pitchFamily="18" charset="0"/>
              </a:rPr>
              <a:t>Supervised by </a:t>
            </a:r>
          </a:p>
          <a:p>
            <a:pPr algn="ctr"/>
            <a:r>
              <a:rPr lang="en-US" sz="1600" dirty="0">
                <a:effectLst/>
                <a:latin typeface="Georgia" panose="02040502050405020303" pitchFamily="18" charset="0"/>
                <a:ea typeface="Times New Roman" panose="02020603050405020304" pitchFamily="18" charset="0"/>
                <a:cs typeface="Times New Roman" panose="02020603050405020304" pitchFamily="18" charset="0"/>
              </a:rPr>
              <a:t>Dr S. K. Das </a:t>
            </a:r>
            <a:endParaRPr lang="en-US" sz="1600" dirty="0">
              <a:solidFill>
                <a:prstClr val="black"/>
              </a:solidFill>
              <a:latin typeface="Georgia" pitchFamily="18" charset="0"/>
              <a:cs typeface="Times New Roman" pitchFamily="18" charset="0"/>
            </a:endParaRPr>
          </a:p>
          <a:p>
            <a:pPr algn="ctr"/>
            <a:r>
              <a:rPr lang="en-US" sz="1600" dirty="0">
                <a:solidFill>
                  <a:prstClr val="black"/>
                </a:solidFill>
                <a:latin typeface="Georgia" pitchFamily="18" charset="0"/>
                <a:cs typeface="Times New Roman" pitchFamily="18" charset="0"/>
              </a:rPr>
              <a:t> </a:t>
            </a:r>
            <a:endParaRPr lang="en-US" dirty="0">
              <a:solidFill>
                <a:prstClr val="black"/>
              </a:solidFill>
              <a:latin typeface="Georgia" pitchFamily="18" charset="0"/>
              <a:cs typeface="Times New Roman" pitchFamily="18" charset="0"/>
            </a:endParaRPr>
          </a:p>
        </p:txBody>
      </p:sp>
      <p:sp>
        <p:nvSpPr>
          <p:cNvPr id="12" name="Rounded Rectangle 11"/>
          <p:cNvSpPr/>
          <p:nvPr/>
        </p:nvSpPr>
        <p:spPr>
          <a:xfrm>
            <a:off x="0" y="2686983"/>
            <a:ext cx="12192000" cy="318353"/>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p:cNvSpPr/>
          <p:nvPr/>
        </p:nvSpPr>
        <p:spPr>
          <a:xfrm>
            <a:off x="0" y="3081536"/>
            <a:ext cx="12192000" cy="271264"/>
          </a:xfrm>
          <a:prstGeom prst="roundRect">
            <a:avLst/>
          </a:prstGeom>
          <a:solidFill>
            <a:srgbClr val="FFC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45" name="Picture 1" descr="C:\Users\admin\Downloads\banasthali_logo.png"/>
          <p:cNvPicPr>
            <a:picLocks noChangeAspect="1" noChangeArrowheads="1"/>
          </p:cNvPicPr>
          <p:nvPr/>
        </p:nvPicPr>
        <p:blipFill>
          <a:blip r:embed="rId3"/>
          <a:srcRect/>
          <a:stretch>
            <a:fillRect/>
          </a:stretch>
        </p:blipFill>
        <p:spPr bwMode="auto">
          <a:xfrm>
            <a:off x="4998720" y="2151366"/>
            <a:ext cx="2011680" cy="1658635"/>
          </a:xfrm>
          <a:prstGeom prst="rect">
            <a:avLst/>
          </a:prstGeom>
          <a:noFill/>
        </p:spPr>
      </p:pic>
    </p:spTree>
    <p:extLst>
      <p:ext uri="{BB962C8B-B14F-4D97-AF65-F5344CB8AC3E}">
        <p14:creationId xmlns:p14="http://schemas.microsoft.com/office/powerpoint/2010/main" val="146131895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barn(inVertical)">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grpId="0"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barn(inVertical)">
                                      <p:cBhvr>
                                        <p:cTn id="20" dur="500"/>
                                        <p:tgtEl>
                                          <p:spTgt spid="12"/>
                                        </p:tgtEl>
                                      </p:cBhvr>
                                    </p:animEffect>
                                  </p:childTnLst>
                                </p:cTn>
                              </p:par>
                            </p:childTnLst>
                          </p:cTn>
                        </p:par>
                      </p:childTnLst>
                    </p:cTn>
                  </p:par>
                  <p:par>
                    <p:cTn id="21" fill="hold">
                      <p:stCondLst>
                        <p:cond delay="indefinite"/>
                      </p:stCondLst>
                      <p:childTnLst>
                        <p:par>
                          <p:cTn id="22" fill="hold">
                            <p:stCondLst>
                              <p:cond delay="0"/>
                            </p:stCondLst>
                            <p:childTnLst>
                              <p:par>
                                <p:cTn id="23" presetID="16" presetClass="entr" presetSubtype="21"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barn(inVertical)">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21" presetClass="entr" presetSubtype="1" fill="hold" nodeType="clickEffect">
                                  <p:stCondLst>
                                    <p:cond delay="0"/>
                                  </p:stCondLst>
                                  <p:childTnLst>
                                    <p:set>
                                      <p:cBhvr>
                                        <p:cTn id="29" dur="1" fill="hold">
                                          <p:stCondLst>
                                            <p:cond delay="0"/>
                                          </p:stCondLst>
                                        </p:cTn>
                                        <p:tgtEl>
                                          <p:spTgt spid="6145"/>
                                        </p:tgtEl>
                                        <p:attrNameLst>
                                          <p:attrName>style.visibility</p:attrName>
                                        </p:attrNameLst>
                                      </p:cBhvr>
                                      <p:to>
                                        <p:strVal val="visible"/>
                                      </p:to>
                                    </p:set>
                                    <p:animEffect transition="in" filter="wheel(1)">
                                      <p:cBhvr>
                                        <p:cTn id="30" dur="2000"/>
                                        <p:tgtEl>
                                          <p:spTgt spid="6145"/>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fade">
                                      <p:cBhvr>
                                        <p:cTn id="35" dur="500"/>
                                        <p:tgtEl>
                                          <p:spTgt spid="10"/>
                                        </p:tgtEl>
                                      </p:cBhvr>
                                    </p:animEffec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10" grpId="0"/>
      <p:bldP spid="12" grpId="0" animBg="1"/>
      <p:bldP spid="13"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0" y="304800"/>
            <a:ext cx="12192000" cy="381000"/>
            <a:chOff x="0" y="304800"/>
            <a:chExt cx="8229600" cy="381000"/>
          </a:xfrm>
        </p:grpSpPr>
        <p:sp>
          <p:nvSpPr>
            <p:cNvPr id="7" name="Rounded Rectangle 6"/>
            <p:cNvSpPr/>
            <p:nvPr/>
          </p:nvSpPr>
          <p:spPr>
            <a:xfrm>
              <a:off x="0" y="304800"/>
              <a:ext cx="8229600" cy="152400"/>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0" y="533400"/>
              <a:ext cx="8229600" cy="152400"/>
            </a:xfrm>
            <a:prstGeom prst="roundRect">
              <a:avLst/>
            </a:prstGeom>
            <a:solidFill>
              <a:srgbClr val="FFC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Content Placeholder 2"/>
          <p:cNvSpPr txBox="1">
            <a:spLocks/>
          </p:cNvSpPr>
          <p:nvPr/>
        </p:nvSpPr>
        <p:spPr bwMode="auto">
          <a:xfrm>
            <a:off x="712470" y="1179315"/>
            <a:ext cx="5410200" cy="506095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marL="342900" indent="-342900" algn="l" rtl="0" eaLnBrk="1" fontAlgn="base" hangingPunct="1">
              <a:spcBef>
                <a:spcPct val="20000"/>
              </a:spcBef>
              <a:spcAft>
                <a:spcPct val="0"/>
              </a:spcAft>
              <a:buClr>
                <a:schemeClr val="accent1"/>
              </a:buClr>
              <a:buChar char="•"/>
              <a:defRPr sz="3200">
                <a:solidFill>
                  <a:schemeClr val="tx1"/>
                </a:solidFill>
                <a:effectLst>
                  <a:outerShdw blurRad="38100" dist="38100" dir="2700000" algn="tl">
                    <a:srgbClr val="000000"/>
                  </a:outerShdw>
                </a:effectLst>
                <a:latin typeface="+mn-lt"/>
                <a:ea typeface="+mn-ea"/>
                <a:cs typeface="+mn-cs"/>
              </a:defRPr>
            </a:lvl1pPr>
            <a:lvl2pPr marL="742950" indent="-285750" algn="l" rtl="0" eaLnBrk="1" fontAlgn="base" hangingPunct="1">
              <a:spcBef>
                <a:spcPct val="20000"/>
              </a:spcBef>
              <a:spcAft>
                <a:spcPct val="0"/>
              </a:spcAft>
              <a:buClr>
                <a:schemeClr val="tx2"/>
              </a:buClr>
              <a:buChar char="•"/>
              <a:defRPr sz="2800">
                <a:solidFill>
                  <a:schemeClr val="tx1"/>
                </a:solidFill>
                <a:effectLst>
                  <a:outerShdw blurRad="38100" dist="38100" dir="2700000" algn="tl">
                    <a:srgbClr val="000000"/>
                  </a:outerShdw>
                </a:effectLst>
                <a:latin typeface="+mn-lt"/>
              </a:defRPr>
            </a:lvl2pPr>
            <a:lvl3pPr marL="1143000" indent="-228600" algn="l" rtl="0" eaLnBrk="1" fontAlgn="base" hangingPunct="1">
              <a:spcBef>
                <a:spcPct val="20000"/>
              </a:spcBef>
              <a:spcAft>
                <a:spcPct val="0"/>
              </a:spcAft>
              <a:buClr>
                <a:schemeClr val="tx2"/>
              </a:buClr>
              <a:buChar char="•"/>
              <a:defRPr sz="2400">
                <a:solidFill>
                  <a:schemeClr val="tx1"/>
                </a:solidFill>
                <a:effectLst>
                  <a:outerShdw blurRad="38100" dist="38100" dir="2700000" algn="tl">
                    <a:srgbClr val="000000"/>
                  </a:outerShdw>
                </a:effectLst>
                <a:latin typeface="+mn-lt"/>
              </a:defRPr>
            </a:lvl3pPr>
            <a:lvl4pPr marL="1600200" indent="-228600" algn="l" rtl="0" eaLnBrk="1" fontAlgn="base" hangingPunct="1">
              <a:spcBef>
                <a:spcPct val="20000"/>
              </a:spcBef>
              <a:spcAft>
                <a:spcPct val="0"/>
              </a:spcAft>
              <a:buClr>
                <a:schemeClr val="tx2"/>
              </a:buClr>
              <a:buChar char="•"/>
              <a:defRPr sz="2000">
                <a:solidFill>
                  <a:schemeClr val="tx1"/>
                </a:solidFill>
                <a:effectLst>
                  <a:outerShdw blurRad="38100" dist="38100" dir="2700000" algn="tl">
                    <a:srgbClr val="000000"/>
                  </a:outerShdw>
                </a:effectLst>
                <a:latin typeface="+mn-lt"/>
              </a:defRPr>
            </a:lvl4pPr>
            <a:lvl5pPr marL="2057400" indent="-228600" algn="l" rtl="0" eaLnBrk="1" fontAlgn="base" hangingPunct="1">
              <a:spcBef>
                <a:spcPct val="20000"/>
              </a:spcBef>
              <a:spcAft>
                <a:spcPct val="0"/>
              </a:spcAft>
              <a:buClr>
                <a:schemeClr val="tx2"/>
              </a:buClr>
              <a:buChar char="•"/>
              <a:defRPr sz="2000">
                <a:solidFill>
                  <a:schemeClr val="tx1"/>
                </a:solidFill>
                <a:effectLst>
                  <a:outerShdw blurRad="38100" dist="38100" dir="2700000" algn="tl">
                    <a:srgbClr val="000000"/>
                  </a:outerShdw>
                </a:effectLst>
                <a:latin typeface="+mn-lt"/>
              </a:defRPr>
            </a:lvl5pPr>
            <a:lvl6pPr marL="2514600" indent="-228600" algn="l" rtl="0" eaLnBrk="1" fontAlgn="base" hangingPunct="1">
              <a:spcBef>
                <a:spcPct val="20000"/>
              </a:spcBef>
              <a:spcAft>
                <a:spcPct val="0"/>
              </a:spcAft>
              <a:buClr>
                <a:schemeClr val="tx2"/>
              </a:buClr>
              <a:buChar char="•"/>
              <a:defRPr sz="2000">
                <a:solidFill>
                  <a:schemeClr val="tx1"/>
                </a:solidFill>
                <a:effectLst>
                  <a:outerShdw blurRad="38100" dist="38100" dir="2700000" algn="tl">
                    <a:srgbClr val="000000"/>
                  </a:outerShdw>
                </a:effectLst>
                <a:latin typeface="+mn-lt"/>
              </a:defRPr>
            </a:lvl6pPr>
            <a:lvl7pPr marL="2971800" indent="-228600" algn="l" rtl="0" eaLnBrk="1" fontAlgn="base" hangingPunct="1">
              <a:spcBef>
                <a:spcPct val="20000"/>
              </a:spcBef>
              <a:spcAft>
                <a:spcPct val="0"/>
              </a:spcAft>
              <a:buClr>
                <a:schemeClr val="tx2"/>
              </a:buClr>
              <a:buChar char="•"/>
              <a:defRPr sz="2000">
                <a:solidFill>
                  <a:schemeClr val="tx1"/>
                </a:solidFill>
                <a:effectLst>
                  <a:outerShdw blurRad="38100" dist="38100" dir="2700000" algn="tl">
                    <a:srgbClr val="000000"/>
                  </a:outerShdw>
                </a:effectLst>
                <a:latin typeface="+mn-lt"/>
              </a:defRPr>
            </a:lvl7pPr>
            <a:lvl8pPr marL="3429000" indent="-228600" algn="l" rtl="0" eaLnBrk="1" fontAlgn="base" hangingPunct="1">
              <a:spcBef>
                <a:spcPct val="20000"/>
              </a:spcBef>
              <a:spcAft>
                <a:spcPct val="0"/>
              </a:spcAft>
              <a:buClr>
                <a:schemeClr val="tx2"/>
              </a:buClr>
              <a:buChar char="•"/>
              <a:defRPr sz="2000">
                <a:solidFill>
                  <a:schemeClr val="tx1"/>
                </a:solidFill>
                <a:effectLst>
                  <a:outerShdw blurRad="38100" dist="38100" dir="2700000" algn="tl">
                    <a:srgbClr val="000000"/>
                  </a:outerShdw>
                </a:effectLst>
                <a:latin typeface="+mn-lt"/>
              </a:defRPr>
            </a:lvl8pPr>
            <a:lvl9pPr marL="3886200" indent="-228600" algn="l" rtl="0" eaLnBrk="1" fontAlgn="base" hangingPunct="1">
              <a:spcBef>
                <a:spcPct val="20000"/>
              </a:spcBef>
              <a:spcAft>
                <a:spcPct val="0"/>
              </a:spcAft>
              <a:buClr>
                <a:schemeClr val="tx2"/>
              </a:buClr>
              <a:buChar char="•"/>
              <a:defRPr sz="2000">
                <a:solidFill>
                  <a:schemeClr val="tx1"/>
                </a:solidFill>
                <a:effectLst>
                  <a:outerShdw blurRad="38100" dist="38100" dir="2700000" algn="tl">
                    <a:srgbClr val="000000"/>
                  </a:outerShdw>
                </a:effectLst>
                <a:latin typeface="+mn-lt"/>
              </a:defRPr>
            </a:lvl9pPr>
          </a:lstStyle>
          <a:p>
            <a:pPr marL="0" indent="0">
              <a:buNone/>
            </a:pPr>
            <a:r>
              <a:rPr lang="en-US" sz="2000" b="1" dirty="0">
                <a:solidFill>
                  <a:srgbClr val="C00000"/>
                </a:solidFill>
                <a:effectLst/>
                <a:latin typeface="Georgia" pitchFamily="18" charset="0"/>
              </a:rPr>
              <a:t>Arduino UNO</a:t>
            </a:r>
          </a:p>
          <a:p>
            <a:pPr marL="0" indent="0">
              <a:buNone/>
            </a:pPr>
            <a:endParaRPr lang="en-US" sz="2000" b="1" dirty="0">
              <a:solidFill>
                <a:srgbClr val="C00000"/>
              </a:solidFill>
              <a:effectLst/>
              <a:latin typeface="Georgia" pitchFamily="18" charset="0"/>
            </a:endParaRPr>
          </a:p>
          <a:p>
            <a:pPr>
              <a:buClr>
                <a:srgbClr val="C00000"/>
              </a:buClr>
              <a:buFont typeface="Wingdings" pitchFamily="2" charset="2"/>
              <a:buChar char="v"/>
            </a:pPr>
            <a:r>
              <a:rPr lang="en-US" sz="1800" dirty="0">
                <a:effectLst/>
                <a:latin typeface="Georgia" pitchFamily="18" charset="0"/>
              </a:rPr>
              <a:t>The Arduino Uno is an open-source microcontroller board based on the Microchip ATmega328P microcontroller and developed by Arduino.cc and initially released in 2010. It is considered as the powerful board used in various projects. Arduino.cc developed the Arduino UNO board.</a:t>
            </a:r>
          </a:p>
          <a:p>
            <a:pPr marL="0" indent="0">
              <a:buClr>
                <a:srgbClr val="C00000"/>
              </a:buClr>
              <a:buNone/>
            </a:pPr>
            <a:endParaRPr lang="en-US" sz="1800" dirty="0">
              <a:effectLst/>
              <a:latin typeface="Georgia" pitchFamily="18" charset="0"/>
            </a:endParaRPr>
          </a:p>
          <a:p>
            <a:pPr>
              <a:buClr>
                <a:srgbClr val="C00000"/>
              </a:buClr>
              <a:buFont typeface="Wingdings" pitchFamily="2" charset="2"/>
              <a:buChar char="v"/>
            </a:pPr>
            <a:r>
              <a:rPr lang="en-US" sz="1800" dirty="0">
                <a:effectLst/>
                <a:latin typeface="Georgia" pitchFamily="18" charset="0"/>
              </a:rPr>
              <a:t>Applications:-</a:t>
            </a:r>
            <a:endParaRPr lang="en-IN" sz="1800" dirty="0">
              <a:effectLst/>
              <a:latin typeface="Georgia" pitchFamily="18" charset="0"/>
            </a:endParaRPr>
          </a:p>
          <a:p>
            <a:pPr lvl="0">
              <a:buClr>
                <a:srgbClr val="C00000"/>
              </a:buClr>
            </a:pPr>
            <a:r>
              <a:rPr lang="en-US" sz="1800" dirty="0">
                <a:effectLst/>
                <a:latin typeface="Georgia" pitchFamily="18" charset="0"/>
              </a:rPr>
              <a:t>Weighing Machines.</a:t>
            </a:r>
            <a:endParaRPr lang="en-IN" sz="1800" dirty="0">
              <a:effectLst/>
              <a:latin typeface="Georgia" pitchFamily="18" charset="0"/>
            </a:endParaRPr>
          </a:p>
          <a:p>
            <a:pPr lvl="0">
              <a:buClr>
                <a:srgbClr val="C00000"/>
              </a:buClr>
            </a:pPr>
            <a:r>
              <a:rPr lang="en-US" sz="1800" dirty="0">
                <a:effectLst/>
                <a:latin typeface="Georgia" pitchFamily="18" charset="0"/>
              </a:rPr>
              <a:t>Traffic Light Count Down Timer.</a:t>
            </a:r>
            <a:endParaRPr lang="en-IN" sz="1800" dirty="0">
              <a:effectLst/>
              <a:latin typeface="Georgia" pitchFamily="18" charset="0"/>
            </a:endParaRPr>
          </a:p>
          <a:p>
            <a:pPr lvl="0">
              <a:buClr>
                <a:srgbClr val="C00000"/>
              </a:buClr>
            </a:pPr>
            <a:r>
              <a:rPr lang="en-US" sz="1800" dirty="0">
                <a:effectLst/>
                <a:latin typeface="Georgia" pitchFamily="18" charset="0"/>
              </a:rPr>
              <a:t>Parking Lot Counter.</a:t>
            </a:r>
          </a:p>
          <a:p>
            <a:pPr marL="0" lvl="0" indent="0">
              <a:buClr>
                <a:srgbClr val="C00000"/>
              </a:buClr>
              <a:buNone/>
            </a:pPr>
            <a:endParaRPr lang="en-IN" sz="1800" dirty="0">
              <a:effectLst/>
              <a:latin typeface="Georgia" pitchFamily="18" charset="0"/>
            </a:endParaRPr>
          </a:p>
          <a:p>
            <a:pPr>
              <a:buClr>
                <a:srgbClr val="C00000"/>
              </a:buClr>
              <a:buFont typeface="Wingdings" pitchFamily="2" charset="2"/>
              <a:buChar char="v"/>
            </a:pPr>
            <a:r>
              <a:rPr lang="en-US" sz="1800" dirty="0">
                <a:effectLst/>
                <a:latin typeface="Georgia" pitchFamily="18" charset="0"/>
              </a:rPr>
              <a:t>In our project, it is used to program ESP 32 board.</a:t>
            </a:r>
            <a:endParaRPr lang="en-IN" sz="1800" dirty="0">
              <a:effectLst/>
              <a:latin typeface="Georgia" pitchFamily="18" charset="0"/>
            </a:endParaRPr>
          </a:p>
          <a:p>
            <a:pPr>
              <a:buClr>
                <a:srgbClr val="C00000"/>
              </a:buClr>
              <a:buFont typeface="Wingdings" pitchFamily="2" charset="2"/>
              <a:buChar char="v"/>
            </a:pPr>
            <a:endParaRPr lang="en-IN" sz="1800" dirty="0">
              <a:solidFill>
                <a:srgbClr val="C00000"/>
              </a:solidFill>
              <a:effectLst/>
              <a:latin typeface="Georgia" pitchFamily="18" charset="0"/>
            </a:endParaRPr>
          </a:p>
          <a:p>
            <a:pPr marL="0" indent="0">
              <a:buNone/>
            </a:pPr>
            <a:r>
              <a:rPr lang="en-US" sz="1800" dirty="0">
                <a:solidFill>
                  <a:srgbClr val="C00000"/>
                </a:solidFill>
                <a:effectLst/>
              </a:rPr>
              <a:t> </a:t>
            </a:r>
            <a:endParaRPr lang="en-IN" sz="1800" dirty="0">
              <a:solidFill>
                <a:srgbClr val="C00000"/>
              </a:solidFill>
              <a:effectLst/>
            </a:endParaRPr>
          </a:p>
        </p:txBody>
      </p:sp>
      <p:sp>
        <p:nvSpPr>
          <p:cNvPr id="3" name="Slide Number Placeholder 2"/>
          <p:cNvSpPr>
            <a:spLocks noGrp="1"/>
          </p:cNvSpPr>
          <p:nvPr>
            <p:ph type="sldNum" sz="quarter" idx="12"/>
          </p:nvPr>
        </p:nvSpPr>
        <p:spPr/>
        <p:txBody>
          <a:bodyPr/>
          <a:lstStyle/>
          <a:p>
            <a:fld id="{1024F811-54B7-4536-A0F2-81856F062B88}" type="slidenum">
              <a:rPr lang="en-US" smtClean="0"/>
              <a:pPr/>
              <a:t>10</a:t>
            </a:fld>
            <a:endParaRPr lang="en-US"/>
          </a:p>
        </p:txBody>
      </p:sp>
      <p:sp>
        <p:nvSpPr>
          <p:cNvPr id="14" name="Title 1"/>
          <p:cNvSpPr txBox="1">
            <a:spLocks/>
          </p:cNvSpPr>
          <p:nvPr/>
        </p:nvSpPr>
        <p:spPr bwMode="auto">
          <a:xfrm>
            <a:off x="609600" y="676917"/>
            <a:ext cx="10668000" cy="699505"/>
          </a:xfrm>
          <a:prstGeom prst="rect">
            <a:avLst/>
          </a:prstGeom>
          <a:noFill/>
          <a:ln w="9525">
            <a:noFill/>
            <a:miter lim="800000"/>
            <a:headEnd/>
            <a:tailEnd/>
          </a:ln>
          <a:effectLst/>
        </p:spPr>
        <p:txBody>
          <a:bodyPr vert="horz" wrap="square" lIns="92075" tIns="46038" rIns="92075" bIns="46038" numCol="1" anchor="b" anchorCtr="0" compatLnSpc="1">
            <a:prstTxWarp prst="textNoShape">
              <a:avLst/>
            </a:prstTxWarp>
          </a:bodyPr>
          <a:lstStyle>
            <a:lvl1pPr algn="r" rtl="0" eaLnBrk="1" fontAlgn="base" hangingPunct="1">
              <a:spcBef>
                <a:spcPct val="0"/>
              </a:spcBef>
              <a:spcAft>
                <a:spcPct val="0"/>
              </a:spcAft>
              <a:defRPr sz="4400">
                <a:solidFill>
                  <a:schemeClr val="tx2"/>
                </a:solidFill>
                <a:effectLst>
                  <a:outerShdw blurRad="38100" dist="38100" dir="2700000" algn="tl">
                    <a:srgbClr val="000000"/>
                  </a:outerShdw>
                </a:effectLst>
                <a:latin typeface="+mj-lt"/>
                <a:ea typeface="+mj-ea"/>
                <a:cs typeface="+mj-cs"/>
              </a:defRPr>
            </a:lvl1pPr>
            <a:lvl2pPr algn="r" rtl="0" eaLnBrk="1" fontAlgn="base" hangingPunct="1">
              <a:spcBef>
                <a:spcPct val="0"/>
              </a:spcBef>
              <a:spcAft>
                <a:spcPct val="0"/>
              </a:spcAft>
              <a:defRPr sz="4400">
                <a:solidFill>
                  <a:schemeClr val="tx2"/>
                </a:solidFill>
                <a:effectLst>
                  <a:outerShdw blurRad="38100" dist="38100" dir="2700000" algn="tl">
                    <a:srgbClr val="000000"/>
                  </a:outerShdw>
                </a:effectLst>
                <a:latin typeface="Times New Roman" pitchFamily="18" charset="0"/>
              </a:defRPr>
            </a:lvl2pPr>
            <a:lvl3pPr algn="r" rtl="0" eaLnBrk="1" fontAlgn="base" hangingPunct="1">
              <a:spcBef>
                <a:spcPct val="0"/>
              </a:spcBef>
              <a:spcAft>
                <a:spcPct val="0"/>
              </a:spcAft>
              <a:defRPr sz="4400">
                <a:solidFill>
                  <a:schemeClr val="tx2"/>
                </a:solidFill>
                <a:effectLst>
                  <a:outerShdw blurRad="38100" dist="38100" dir="2700000" algn="tl">
                    <a:srgbClr val="000000"/>
                  </a:outerShdw>
                </a:effectLst>
                <a:latin typeface="Times New Roman" pitchFamily="18" charset="0"/>
              </a:defRPr>
            </a:lvl3pPr>
            <a:lvl4pPr algn="r" rtl="0" eaLnBrk="1" fontAlgn="base" hangingPunct="1">
              <a:spcBef>
                <a:spcPct val="0"/>
              </a:spcBef>
              <a:spcAft>
                <a:spcPct val="0"/>
              </a:spcAft>
              <a:defRPr sz="4400">
                <a:solidFill>
                  <a:schemeClr val="tx2"/>
                </a:solidFill>
                <a:effectLst>
                  <a:outerShdw blurRad="38100" dist="38100" dir="2700000" algn="tl">
                    <a:srgbClr val="000000"/>
                  </a:outerShdw>
                </a:effectLst>
                <a:latin typeface="Times New Roman" pitchFamily="18" charset="0"/>
              </a:defRPr>
            </a:lvl4pPr>
            <a:lvl5pPr algn="r" rtl="0" eaLnBrk="1" fontAlgn="base" hangingPunct="1">
              <a:spcBef>
                <a:spcPct val="0"/>
              </a:spcBef>
              <a:spcAft>
                <a:spcPct val="0"/>
              </a:spcAft>
              <a:defRPr sz="4400">
                <a:solidFill>
                  <a:schemeClr val="tx2"/>
                </a:solidFill>
                <a:effectLst>
                  <a:outerShdw blurRad="38100" dist="38100" dir="2700000" algn="tl">
                    <a:srgbClr val="000000"/>
                  </a:outerShdw>
                </a:effectLst>
                <a:latin typeface="Times New Roman" pitchFamily="18" charset="0"/>
              </a:defRPr>
            </a:lvl5pPr>
            <a:lvl6pPr marL="457200" algn="r" rtl="0" eaLnBrk="1" fontAlgn="base" hangingPunct="1">
              <a:spcBef>
                <a:spcPct val="0"/>
              </a:spcBef>
              <a:spcAft>
                <a:spcPct val="0"/>
              </a:spcAft>
              <a:defRPr sz="4400">
                <a:solidFill>
                  <a:schemeClr val="tx2"/>
                </a:solidFill>
                <a:effectLst>
                  <a:outerShdw blurRad="38100" dist="38100" dir="2700000" algn="tl">
                    <a:srgbClr val="000000"/>
                  </a:outerShdw>
                </a:effectLst>
                <a:latin typeface="Times New Roman" pitchFamily="18" charset="0"/>
              </a:defRPr>
            </a:lvl6pPr>
            <a:lvl7pPr marL="914400" algn="r" rtl="0" eaLnBrk="1" fontAlgn="base" hangingPunct="1">
              <a:spcBef>
                <a:spcPct val="0"/>
              </a:spcBef>
              <a:spcAft>
                <a:spcPct val="0"/>
              </a:spcAft>
              <a:defRPr sz="4400">
                <a:solidFill>
                  <a:schemeClr val="tx2"/>
                </a:solidFill>
                <a:effectLst>
                  <a:outerShdw blurRad="38100" dist="38100" dir="2700000" algn="tl">
                    <a:srgbClr val="000000"/>
                  </a:outerShdw>
                </a:effectLst>
                <a:latin typeface="Times New Roman" pitchFamily="18" charset="0"/>
              </a:defRPr>
            </a:lvl7pPr>
            <a:lvl8pPr marL="1371600" algn="r" rtl="0" eaLnBrk="1" fontAlgn="base" hangingPunct="1">
              <a:spcBef>
                <a:spcPct val="0"/>
              </a:spcBef>
              <a:spcAft>
                <a:spcPct val="0"/>
              </a:spcAft>
              <a:defRPr sz="4400">
                <a:solidFill>
                  <a:schemeClr val="tx2"/>
                </a:solidFill>
                <a:effectLst>
                  <a:outerShdw blurRad="38100" dist="38100" dir="2700000" algn="tl">
                    <a:srgbClr val="000000"/>
                  </a:outerShdw>
                </a:effectLst>
                <a:latin typeface="Times New Roman" pitchFamily="18" charset="0"/>
              </a:defRPr>
            </a:lvl8pPr>
            <a:lvl9pPr marL="1828800" algn="r" rtl="0" eaLnBrk="1" fontAlgn="base" hangingPunct="1">
              <a:spcBef>
                <a:spcPct val="0"/>
              </a:spcBef>
              <a:spcAft>
                <a:spcPct val="0"/>
              </a:spcAft>
              <a:defRPr sz="4400">
                <a:solidFill>
                  <a:schemeClr val="tx2"/>
                </a:solidFill>
                <a:effectLst>
                  <a:outerShdw blurRad="38100" dist="38100" dir="2700000" algn="tl">
                    <a:srgbClr val="000000"/>
                  </a:outerShdw>
                </a:effectLst>
                <a:latin typeface="Times New Roman" pitchFamily="18" charset="0"/>
              </a:defRPr>
            </a:lvl9pPr>
          </a:lstStyle>
          <a:p>
            <a:pPr algn="l"/>
            <a:endParaRPr lang="en-US" sz="3200" kern="0" dirty="0">
              <a:solidFill>
                <a:srgbClr val="C00000"/>
              </a:solidFill>
              <a:effectLst/>
              <a:latin typeface="Georgia" pitchFamily="18" charset="0"/>
            </a:endParaRPr>
          </a:p>
        </p:txBody>
      </p:sp>
      <p:pic>
        <p:nvPicPr>
          <p:cNvPr id="11" name="Picture 1" descr="C:\Users\admin\Downloads\banasthali_logo.png"/>
          <p:cNvPicPr>
            <a:picLocks noChangeAspect="1" noChangeArrowheads="1"/>
          </p:cNvPicPr>
          <p:nvPr/>
        </p:nvPicPr>
        <p:blipFill>
          <a:blip r:embed="rId3" cstate="print"/>
          <a:srcRect/>
          <a:stretch>
            <a:fillRect/>
          </a:stretch>
        </p:blipFill>
        <p:spPr bwMode="auto">
          <a:xfrm>
            <a:off x="11186160" y="85082"/>
            <a:ext cx="1005840" cy="829318"/>
          </a:xfrm>
          <a:prstGeom prst="rect">
            <a:avLst/>
          </a:prstGeom>
          <a:noFill/>
        </p:spPr>
      </p:pic>
      <p:pic>
        <p:nvPicPr>
          <p:cNvPr id="6146" name="Picture 2" descr="Arduino Uno - Wikipedi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42368" y="1600200"/>
            <a:ext cx="4287838" cy="3830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85657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8"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0-#ppt_w/2"/>
                                          </p:val>
                                        </p:tav>
                                        <p:tav tm="100000">
                                          <p:val>
                                            <p:strVal val="#ppt_x"/>
                                          </p:val>
                                        </p:tav>
                                      </p:tavLst>
                                    </p:anim>
                                    <p:anim calcmode="lin" valueType="num">
                                      <p:cBhvr additive="base">
                                        <p:cTn id="12"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4" presetClass="entr" presetSubtype="10" fill="hold" nodeType="clickEffect">
                                  <p:stCondLst>
                                    <p:cond delay="0"/>
                                  </p:stCondLst>
                                  <p:childTnLst>
                                    <p:set>
                                      <p:cBhvr>
                                        <p:cTn id="20" dur="1" fill="hold">
                                          <p:stCondLst>
                                            <p:cond delay="0"/>
                                          </p:stCondLst>
                                        </p:cTn>
                                        <p:tgtEl>
                                          <p:spTgt spid="6146"/>
                                        </p:tgtEl>
                                        <p:attrNameLst>
                                          <p:attrName>style.visibility</p:attrName>
                                        </p:attrNameLst>
                                      </p:cBhvr>
                                      <p:to>
                                        <p:strVal val="visible"/>
                                      </p:to>
                                    </p:set>
                                    <p:animEffect transition="in" filter="randombar(horizontal)">
                                      <p:cBhvr>
                                        <p:cTn id="21" dur="500"/>
                                        <p:tgtEl>
                                          <p:spTgt spid="61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2139" y="858432"/>
            <a:ext cx="10972800" cy="990600"/>
          </a:xfrm>
        </p:spPr>
        <p:txBody>
          <a:bodyPr>
            <a:normAutofit/>
          </a:bodyPr>
          <a:lstStyle/>
          <a:p>
            <a:r>
              <a:rPr lang="en-US" sz="3200" dirty="0">
                <a:solidFill>
                  <a:srgbClr val="C00000"/>
                </a:solidFill>
                <a:latin typeface="Georgia" pitchFamily="18" charset="0"/>
              </a:rPr>
              <a:t>Process and circuit diagram</a:t>
            </a:r>
          </a:p>
        </p:txBody>
      </p:sp>
      <p:sp>
        <p:nvSpPr>
          <p:cNvPr id="3" name="Content Placeholder 2"/>
          <p:cNvSpPr>
            <a:spLocks noGrp="1"/>
          </p:cNvSpPr>
          <p:nvPr>
            <p:ph idx="1"/>
          </p:nvPr>
        </p:nvSpPr>
        <p:spPr>
          <a:xfrm>
            <a:off x="609600" y="2055284"/>
            <a:ext cx="10972800" cy="4191000"/>
          </a:xfrm>
        </p:spPr>
        <p:txBody>
          <a:bodyPr>
            <a:normAutofit/>
          </a:bodyPr>
          <a:lstStyle/>
          <a:p>
            <a:pPr algn="just">
              <a:buClr>
                <a:srgbClr val="C00000"/>
              </a:buClr>
              <a:buFont typeface="Wingdings" pitchFamily="2" charset="2"/>
              <a:buChar char="v"/>
            </a:pPr>
            <a:r>
              <a:rPr lang="en-US" sz="1800" b="1" dirty="0">
                <a:latin typeface="Georgia" pitchFamily="18" charset="0"/>
              </a:rPr>
              <a:t>Step 1: </a:t>
            </a:r>
            <a:r>
              <a:rPr lang="en-US" sz="1800" dirty="0">
                <a:latin typeface="Georgia" pitchFamily="18" charset="0"/>
              </a:rPr>
              <a:t>First assemble the pan tilt and fix servos.</a:t>
            </a:r>
          </a:p>
          <a:p>
            <a:endParaRPr lang="en-US" sz="1800" dirty="0"/>
          </a:p>
        </p:txBody>
      </p:sp>
      <p:sp>
        <p:nvSpPr>
          <p:cNvPr id="4" name="Slide Number Placeholder 3"/>
          <p:cNvSpPr>
            <a:spLocks noGrp="1"/>
          </p:cNvSpPr>
          <p:nvPr>
            <p:ph type="sldNum" sz="quarter" idx="12"/>
          </p:nvPr>
        </p:nvSpPr>
        <p:spPr/>
        <p:txBody>
          <a:bodyPr/>
          <a:lstStyle/>
          <a:p>
            <a:fld id="{1024F811-54B7-4536-A0F2-81856F062B88}" type="slidenum">
              <a:rPr lang="en-US" smtClean="0"/>
              <a:pPr/>
              <a:t>11</a:t>
            </a:fld>
            <a:endParaRPr lang="en-US"/>
          </a:p>
        </p:txBody>
      </p:sp>
      <p:grpSp>
        <p:nvGrpSpPr>
          <p:cNvPr id="5" name="Group 4"/>
          <p:cNvGrpSpPr/>
          <p:nvPr/>
        </p:nvGrpSpPr>
        <p:grpSpPr>
          <a:xfrm>
            <a:off x="34962" y="309241"/>
            <a:ext cx="11658600" cy="381000"/>
            <a:chOff x="0" y="304800"/>
            <a:chExt cx="8229600" cy="381000"/>
          </a:xfrm>
        </p:grpSpPr>
        <p:sp>
          <p:nvSpPr>
            <p:cNvPr id="6" name="Rounded Rectangle 5"/>
            <p:cNvSpPr/>
            <p:nvPr/>
          </p:nvSpPr>
          <p:spPr>
            <a:xfrm>
              <a:off x="0" y="304800"/>
              <a:ext cx="8229600" cy="152400"/>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a:off x="0" y="533400"/>
              <a:ext cx="8229600" cy="152400"/>
            </a:xfrm>
            <a:prstGeom prst="roundRect">
              <a:avLst/>
            </a:prstGeom>
            <a:solidFill>
              <a:srgbClr val="FFC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8" name="Picture 1" descr="C:\Users\admin\Downloads\banasthali_logo.png"/>
          <p:cNvPicPr>
            <a:picLocks noChangeAspect="1" noChangeArrowheads="1"/>
          </p:cNvPicPr>
          <p:nvPr/>
        </p:nvPicPr>
        <p:blipFill>
          <a:blip r:embed="rId2" cstate="print"/>
          <a:srcRect/>
          <a:stretch>
            <a:fillRect/>
          </a:stretch>
        </p:blipFill>
        <p:spPr bwMode="auto">
          <a:xfrm>
            <a:off x="11186160" y="85082"/>
            <a:ext cx="1005840" cy="829318"/>
          </a:xfrm>
          <a:prstGeom prst="rect">
            <a:avLst/>
          </a:prstGeom>
          <a:noFill/>
        </p:spPr>
      </p:pic>
      <p:pic>
        <p:nvPicPr>
          <p:cNvPr id="1027" name="Picture 3" descr="20230410_18403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28800" y="2778126"/>
            <a:ext cx="2590800" cy="358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8" name="Picture 4" descr="20230410_18402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81700" y="2774951"/>
            <a:ext cx="4038600" cy="358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43472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8"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0-#ppt_w/2"/>
                                          </p:val>
                                        </p:tav>
                                        <p:tav tm="100000">
                                          <p:val>
                                            <p:strVal val="#ppt_x"/>
                                          </p:val>
                                        </p:tav>
                                      </p:tavLst>
                                    </p:anim>
                                    <p:anim calcmode="lin" valueType="num">
                                      <p:cBhvr additive="base">
                                        <p:cTn id="12"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barn(inVertical)">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4" presetClass="entr" presetSubtype="10" fill="hold" nodeType="clickEffect">
                                  <p:stCondLst>
                                    <p:cond delay="0"/>
                                  </p:stCondLst>
                                  <p:childTnLst>
                                    <p:set>
                                      <p:cBhvr>
                                        <p:cTn id="25" dur="1" fill="hold">
                                          <p:stCondLst>
                                            <p:cond delay="0"/>
                                          </p:stCondLst>
                                        </p:cTn>
                                        <p:tgtEl>
                                          <p:spTgt spid="1027"/>
                                        </p:tgtEl>
                                        <p:attrNameLst>
                                          <p:attrName>style.visibility</p:attrName>
                                        </p:attrNameLst>
                                      </p:cBhvr>
                                      <p:to>
                                        <p:strVal val="visible"/>
                                      </p:to>
                                    </p:set>
                                    <p:animEffect transition="in" filter="randombar(horizontal)">
                                      <p:cBhvr>
                                        <p:cTn id="26" dur="500"/>
                                        <p:tgtEl>
                                          <p:spTgt spid="1027"/>
                                        </p:tgtEl>
                                      </p:cBhvr>
                                    </p:animEffect>
                                  </p:childTnLst>
                                </p:cTn>
                              </p:par>
                            </p:childTnLst>
                          </p:cTn>
                        </p:par>
                      </p:childTnLst>
                    </p:cTn>
                  </p:par>
                  <p:par>
                    <p:cTn id="27" fill="hold">
                      <p:stCondLst>
                        <p:cond delay="indefinite"/>
                      </p:stCondLst>
                      <p:childTnLst>
                        <p:par>
                          <p:cTn id="28" fill="hold">
                            <p:stCondLst>
                              <p:cond delay="0"/>
                            </p:stCondLst>
                            <p:childTnLst>
                              <p:par>
                                <p:cTn id="29" presetID="14" presetClass="entr" presetSubtype="10" fill="hold" nodeType="clickEffect">
                                  <p:stCondLst>
                                    <p:cond delay="0"/>
                                  </p:stCondLst>
                                  <p:childTnLst>
                                    <p:set>
                                      <p:cBhvr>
                                        <p:cTn id="30" dur="1" fill="hold">
                                          <p:stCondLst>
                                            <p:cond delay="0"/>
                                          </p:stCondLst>
                                        </p:cTn>
                                        <p:tgtEl>
                                          <p:spTgt spid="1028"/>
                                        </p:tgtEl>
                                        <p:attrNameLst>
                                          <p:attrName>style.visibility</p:attrName>
                                        </p:attrNameLst>
                                      </p:cBhvr>
                                      <p:to>
                                        <p:strVal val="visible"/>
                                      </p:to>
                                    </p:set>
                                    <p:animEffect transition="in" filter="randombar(horizontal)">
                                      <p:cBhvr>
                                        <p:cTn id="31" dur="50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143000"/>
            <a:ext cx="10972800" cy="5334000"/>
          </a:xfrm>
        </p:spPr>
        <p:txBody>
          <a:bodyPr>
            <a:normAutofit/>
          </a:bodyPr>
          <a:lstStyle/>
          <a:p>
            <a:pPr algn="just">
              <a:buClr>
                <a:srgbClr val="C00000"/>
              </a:buClr>
              <a:buFont typeface="Wingdings" pitchFamily="2" charset="2"/>
              <a:buChar char="v"/>
            </a:pPr>
            <a:r>
              <a:rPr lang="en-US" sz="1800" b="1" dirty="0">
                <a:latin typeface="Georgia" pitchFamily="18" charset="0"/>
              </a:rPr>
              <a:t>Step 2: </a:t>
            </a:r>
            <a:r>
              <a:rPr lang="en-US" sz="1800" dirty="0">
                <a:latin typeface="Georgia" pitchFamily="18" charset="0"/>
              </a:rPr>
              <a:t>For assemble the car, firstly solder the wires to gear motors. Then, mount all four motors on car chassis. Now attach both the car chassis plate using screws and then connect DC motors on each sides.</a:t>
            </a:r>
          </a:p>
          <a:p>
            <a:pPr algn="just"/>
            <a:endParaRPr lang="en-US" sz="1800" dirty="0">
              <a:latin typeface="Georgia" pitchFamily="18" charset="0"/>
            </a:endParaRPr>
          </a:p>
        </p:txBody>
      </p:sp>
      <p:sp>
        <p:nvSpPr>
          <p:cNvPr id="4" name="Slide Number Placeholder 3"/>
          <p:cNvSpPr>
            <a:spLocks noGrp="1"/>
          </p:cNvSpPr>
          <p:nvPr>
            <p:ph type="sldNum" sz="quarter" idx="12"/>
          </p:nvPr>
        </p:nvSpPr>
        <p:spPr/>
        <p:txBody>
          <a:bodyPr/>
          <a:lstStyle/>
          <a:p>
            <a:fld id="{1024F811-54B7-4536-A0F2-81856F062B88}" type="slidenum">
              <a:rPr lang="en-US" smtClean="0"/>
              <a:pPr/>
              <a:t>12</a:t>
            </a:fld>
            <a:endParaRPr lang="en-US"/>
          </a:p>
        </p:txBody>
      </p:sp>
      <p:grpSp>
        <p:nvGrpSpPr>
          <p:cNvPr id="6" name="Group 5"/>
          <p:cNvGrpSpPr/>
          <p:nvPr/>
        </p:nvGrpSpPr>
        <p:grpSpPr>
          <a:xfrm>
            <a:off x="8068" y="309241"/>
            <a:ext cx="11658600" cy="381000"/>
            <a:chOff x="0" y="304800"/>
            <a:chExt cx="8229600" cy="381000"/>
          </a:xfrm>
        </p:grpSpPr>
        <p:sp>
          <p:nvSpPr>
            <p:cNvPr id="7" name="Rounded Rectangle 6"/>
            <p:cNvSpPr/>
            <p:nvPr/>
          </p:nvSpPr>
          <p:spPr>
            <a:xfrm>
              <a:off x="0" y="304800"/>
              <a:ext cx="8229600" cy="152400"/>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0" y="533400"/>
              <a:ext cx="8229600" cy="152400"/>
            </a:xfrm>
            <a:prstGeom prst="roundRect">
              <a:avLst/>
            </a:prstGeom>
            <a:solidFill>
              <a:srgbClr val="FFC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9" name="Picture 1" descr="C:\Users\admin\Downloads\banasthali_logo.png"/>
          <p:cNvPicPr>
            <a:picLocks noChangeAspect="1" noChangeArrowheads="1"/>
          </p:cNvPicPr>
          <p:nvPr/>
        </p:nvPicPr>
        <p:blipFill>
          <a:blip r:embed="rId2" cstate="print"/>
          <a:srcRect/>
          <a:stretch>
            <a:fillRect/>
          </a:stretch>
        </p:blipFill>
        <p:spPr bwMode="auto">
          <a:xfrm>
            <a:off x="11186160" y="85082"/>
            <a:ext cx="1005840" cy="829318"/>
          </a:xfrm>
          <a:prstGeom prst="rect">
            <a:avLst/>
          </a:prstGeom>
          <a:noFill/>
        </p:spPr>
      </p:pic>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800" y="2133600"/>
            <a:ext cx="8077200" cy="396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69524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8"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0-#ppt_w/2"/>
                                          </p:val>
                                        </p:tav>
                                        <p:tav tm="100000">
                                          <p:val>
                                            <p:strVal val="#ppt_x"/>
                                          </p:val>
                                        </p:tav>
                                      </p:tavLst>
                                    </p:anim>
                                    <p:anim calcmode="lin" valueType="num">
                                      <p:cBhvr additive="base">
                                        <p:cTn id="12"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Effect transition="in" filter="randombar(horizontal)">
                                      <p:cBhvr>
                                        <p:cTn id="1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143000"/>
            <a:ext cx="10972800" cy="4983164"/>
          </a:xfrm>
        </p:spPr>
        <p:txBody>
          <a:bodyPr/>
          <a:lstStyle/>
          <a:p>
            <a:pPr algn="just">
              <a:buClr>
                <a:srgbClr val="C00000"/>
              </a:buClr>
              <a:buFont typeface="Wingdings" pitchFamily="2" charset="2"/>
              <a:buChar char="v"/>
            </a:pPr>
            <a:r>
              <a:rPr lang="en-US" sz="1800" b="1" dirty="0">
                <a:latin typeface="Georgia" pitchFamily="18" charset="0"/>
              </a:rPr>
              <a:t>Step 3: </a:t>
            </a:r>
            <a:r>
              <a:rPr lang="en-US" sz="1800" dirty="0">
                <a:latin typeface="Georgia" pitchFamily="18" charset="0"/>
              </a:rPr>
              <a:t>Attach L298N motor driver module on car chassis.</a:t>
            </a:r>
          </a:p>
          <a:p>
            <a:pPr marL="0" indent="0" algn="just">
              <a:buNone/>
            </a:pPr>
            <a:endParaRPr lang="en-US" sz="1800" dirty="0"/>
          </a:p>
        </p:txBody>
      </p:sp>
      <p:sp>
        <p:nvSpPr>
          <p:cNvPr id="4" name="Slide Number Placeholder 3"/>
          <p:cNvSpPr>
            <a:spLocks noGrp="1"/>
          </p:cNvSpPr>
          <p:nvPr>
            <p:ph type="sldNum" sz="quarter" idx="12"/>
          </p:nvPr>
        </p:nvSpPr>
        <p:spPr/>
        <p:txBody>
          <a:bodyPr/>
          <a:lstStyle/>
          <a:p>
            <a:fld id="{1024F811-54B7-4536-A0F2-81856F062B88}" type="slidenum">
              <a:rPr lang="en-US" smtClean="0"/>
              <a:pPr/>
              <a:t>13</a:t>
            </a:fld>
            <a:endParaRPr lang="en-US"/>
          </a:p>
        </p:txBody>
      </p:sp>
      <p:grpSp>
        <p:nvGrpSpPr>
          <p:cNvPr id="5" name="Group 4"/>
          <p:cNvGrpSpPr/>
          <p:nvPr/>
        </p:nvGrpSpPr>
        <p:grpSpPr>
          <a:xfrm>
            <a:off x="21515" y="286871"/>
            <a:ext cx="11658600" cy="381000"/>
            <a:chOff x="0" y="304800"/>
            <a:chExt cx="8229600" cy="381000"/>
          </a:xfrm>
        </p:grpSpPr>
        <p:sp>
          <p:nvSpPr>
            <p:cNvPr id="6" name="Rounded Rectangle 5"/>
            <p:cNvSpPr/>
            <p:nvPr/>
          </p:nvSpPr>
          <p:spPr>
            <a:xfrm>
              <a:off x="0" y="304800"/>
              <a:ext cx="8229600" cy="152400"/>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a:off x="0" y="533400"/>
              <a:ext cx="8229600" cy="152400"/>
            </a:xfrm>
            <a:prstGeom prst="roundRect">
              <a:avLst/>
            </a:prstGeom>
            <a:solidFill>
              <a:srgbClr val="FFC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8" name="Picture 1" descr="C:\Users\admin\Downloads\banasthali_logo.png"/>
          <p:cNvPicPr>
            <a:picLocks noChangeAspect="1" noChangeArrowheads="1"/>
          </p:cNvPicPr>
          <p:nvPr/>
        </p:nvPicPr>
        <p:blipFill>
          <a:blip r:embed="rId2" cstate="print"/>
          <a:srcRect/>
          <a:stretch>
            <a:fillRect/>
          </a:stretch>
        </p:blipFill>
        <p:spPr bwMode="auto">
          <a:xfrm>
            <a:off x="11186160" y="85082"/>
            <a:ext cx="1005840" cy="829318"/>
          </a:xfrm>
          <a:prstGeom prst="rect">
            <a:avLst/>
          </a:prstGeom>
          <a:noFill/>
        </p:spPr>
      </p:pic>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1200" y="1824038"/>
            <a:ext cx="7848600" cy="43481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1967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8"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0-#ppt_w/2"/>
                                          </p:val>
                                        </p:tav>
                                        <p:tav tm="100000">
                                          <p:val>
                                            <p:strVal val="#ppt_x"/>
                                          </p:val>
                                        </p:tav>
                                      </p:tavLst>
                                    </p:anim>
                                    <p:anim calcmode="lin" valueType="num">
                                      <p:cBhvr additive="base">
                                        <p:cTn id="12"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4" presetClass="entr" presetSubtype="10" fill="hold" nodeType="clickEffect">
                                  <p:stCondLst>
                                    <p:cond delay="0"/>
                                  </p:stCondLst>
                                  <p:childTnLst>
                                    <p:set>
                                      <p:cBhvr>
                                        <p:cTn id="20" dur="1" fill="hold">
                                          <p:stCondLst>
                                            <p:cond delay="0"/>
                                          </p:stCondLst>
                                        </p:cTn>
                                        <p:tgtEl>
                                          <p:spTgt spid="3074"/>
                                        </p:tgtEl>
                                        <p:attrNameLst>
                                          <p:attrName>style.visibility</p:attrName>
                                        </p:attrNameLst>
                                      </p:cBhvr>
                                      <p:to>
                                        <p:strVal val="visible"/>
                                      </p:to>
                                    </p:set>
                                    <p:animEffect transition="in" filter="randombar(horizontal)">
                                      <p:cBhvr>
                                        <p:cTn id="21" dur="500"/>
                                        <p:tgtEl>
                                          <p:spTgt spid="30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066801"/>
            <a:ext cx="10972800" cy="5059364"/>
          </a:xfrm>
        </p:spPr>
        <p:txBody>
          <a:bodyPr>
            <a:normAutofit/>
          </a:bodyPr>
          <a:lstStyle/>
          <a:p>
            <a:pPr algn="just">
              <a:buClr>
                <a:srgbClr val="C00000"/>
              </a:buClr>
              <a:buFont typeface="Wingdings" pitchFamily="2" charset="2"/>
              <a:buChar char="v"/>
            </a:pPr>
            <a:r>
              <a:rPr lang="en-US" sz="1800" b="1" dirty="0">
                <a:latin typeface="Georgia" pitchFamily="18" charset="0"/>
              </a:rPr>
              <a:t>Step 4: </a:t>
            </a:r>
            <a:r>
              <a:rPr lang="en-US" sz="1800" dirty="0">
                <a:latin typeface="Georgia" pitchFamily="18" charset="0"/>
              </a:rPr>
              <a:t>Now, make the connections as per circuit diagram:</a:t>
            </a:r>
          </a:p>
          <a:p>
            <a:pPr algn="just">
              <a:buClr>
                <a:srgbClr val="C00000"/>
              </a:buClr>
              <a:buFont typeface="Wingdings" pitchFamily="2" charset="2"/>
              <a:buChar char="v"/>
            </a:pPr>
            <a:endParaRPr lang="en-US" sz="1600" dirty="0">
              <a:latin typeface="Georgia" pitchFamily="18" charset="0"/>
            </a:endParaRPr>
          </a:p>
          <a:p>
            <a:pPr marL="0" indent="0" algn="just">
              <a:buNone/>
            </a:pPr>
            <a:endParaRPr lang="en-US" sz="1800" dirty="0">
              <a:latin typeface="Georgia" pitchFamily="18" charset="0"/>
            </a:endParaRPr>
          </a:p>
        </p:txBody>
      </p:sp>
      <p:sp>
        <p:nvSpPr>
          <p:cNvPr id="4" name="Slide Number Placeholder 3"/>
          <p:cNvSpPr>
            <a:spLocks noGrp="1"/>
          </p:cNvSpPr>
          <p:nvPr>
            <p:ph type="sldNum" sz="quarter" idx="12"/>
          </p:nvPr>
        </p:nvSpPr>
        <p:spPr/>
        <p:txBody>
          <a:bodyPr/>
          <a:lstStyle/>
          <a:p>
            <a:fld id="{1024F811-54B7-4536-A0F2-81856F062B88}" type="slidenum">
              <a:rPr lang="en-US" smtClean="0"/>
              <a:pPr/>
              <a:t>14</a:t>
            </a:fld>
            <a:endParaRPr lang="en-US"/>
          </a:p>
        </p:txBody>
      </p:sp>
      <p:grpSp>
        <p:nvGrpSpPr>
          <p:cNvPr id="5" name="Group 4"/>
          <p:cNvGrpSpPr/>
          <p:nvPr/>
        </p:nvGrpSpPr>
        <p:grpSpPr>
          <a:xfrm>
            <a:off x="30480" y="290142"/>
            <a:ext cx="11658600" cy="381000"/>
            <a:chOff x="0" y="304800"/>
            <a:chExt cx="8229600" cy="381000"/>
          </a:xfrm>
        </p:grpSpPr>
        <p:sp>
          <p:nvSpPr>
            <p:cNvPr id="6" name="Rounded Rectangle 5"/>
            <p:cNvSpPr/>
            <p:nvPr/>
          </p:nvSpPr>
          <p:spPr>
            <a:xfrm>
              <a:off x="0" y="304800"/>
              <a:ext cx="8229600" cy="152400"/>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a:off x="0" y="533400"/>
              <a:ext cx="8229600" cy="152400"/>
            </a:xfrm>
            <a:prstGeom prst="roundRect">
              <a:avLst/>
            </a:prstGeom>
            <a:solidFill>
              <a:srgbClr val="FFC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8" name="Picture 1" descr="C:\Users\admin\Downloads\banasthali_logo.png"/>
          <p:cNvPicPr>
            <a:picLocks noChangeAspect="1" noChangeArrowheads="1"/>
          </p:cNvPicPr>
          <p:nvPr/>
        </p:nvPicPr>
        <p:blipFill>
          <a:blip r:embed="rId2" cstate="print"/>
          <a:srcRect/>
          <a:stretch>
            <a:fillRect/>
          </a:stretch>
        </p:blipFill>
        <p:spPr bwMode="auto">
          <a:xfrm>
            <a:off x="11186160" y="85082"/>
            <a:ext cx="1005840" cy="829318"/>
          </a:xfrm>
          <a:prstGeom prst="rect">
            <a:avLst/>
          </a:prstGeom>
          <a:noFill/>
        </p:spPr>
      </p:pic>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7400" y="1600200"/>
            <a:ext cx="7315199" cy="4953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5832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8"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0-#ppt_w/2"/>
                                          </p:val>
                                        </p:tav>
                                        <p:tav tm="100000">
                                          <p:val>
                                            <p:strVal val="#ppt_x"/>
                                          </p:val>
                                        </p:tav>
                                      </p:tavLst>
                                    </p:anim>
                                    <p:anim calcmode="lin" valueType="num">
                                      <p:cBhvr additive="base">
                                        <p:cTn id="12"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4" presetClass="entr" presetSubtype="10" fill="hold" nodeType="clickEffect">
                                  <p:stCondLst>
                                    <p:cond delay="0"/>
                                  </p:stCondLst>
                                  <p:childTnLst>
                                    <p:set>
                                      <p:cBhvr>
                                        <p:cTn id="20" dur="1" fill="hold">
                                          <p:stCondLst>
                                            <p:cond delay="0"/>
                                          </p:stCondLst>
                                        </p:cTn>
                                        <p:tgtEl>
                                          <p:spTgt spid="4098"/>
                                        </p:tgtEl>
                                        <p:attrNameLst>
                                          <p:attrName>style.visibility</p:attrName>
                                        </p:attrNameLst>
                                      </p:cBhvr>
                                      <p:to>
                                        <p:strVal val="visible"/>
                                      </p:to>
                                    </p:set>
                                    <p:animEffect transition="in" filter="randombar(horizontal)">
                                      <p:cBhvr>
                                        <p:cTn id="21" dur="500"/>
                                        <p:tgtEl>
                                          <p:spTgt spid="40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219200"/>
            <a:ext cx="10972800" cy="5181600"/>
          </a:xfrm>
        </p:spPr>
        <p:txBody>
          <a:bodyPr>
            <a:normAutofit/>
          </a:bodyPr>
          <a:lstStyle/>
          <a:p>
            <a:pPr algn="just">
              <a:lnSpc>
                <a:spcPct val="150000"/>
              </a:lnSpc>
              <a:buClr>
                <a:srgbClr val="C00000"/>
              </a:buClr>
              <a:buFont typeface="Wingdings" pitchFamily="2" charset="2"/>
              <a:buChar char="v"/>
            </a:pPr>
            <a:r>
              <a:rPr lang="en-US" sz="1800" b="1" dirty="0">
                <a:latin typeface="Georgia" pitchFamily="18" charset="0"/>
              </a:rPr>
              <a:t>Step 5: </a:t>
            </a:r>
            <a:r>
              <a:rPr lang="en-US" sz="1800" dirty="0">
                <a:latin typeface="Georgia" pitchFamily="18" charset="0"/>
              </a:rPr>
              <a:t>Fix esp32 cam module on structure. Now, mount pan tilt assembly on car chassis.</a:t>
            </a:r>
          </a:p>
          <a:p>
            <a:pPr algn="just">
              <a:lnSpc>
                <a:spcPct val="150000"/>
              </a:lnSpc>
              <a:buClr>
                <a:srgbClr val="C00000"/>
              </a:buClr>
              <a:buFont typeface="Wingdings" pitchFamily="2" charset="2"/>
              <a:buChar char="v"/>
            </a:pPr>
            <a:r>
              <a:rPr lang="en-US" sz="1800" b="1" dirty="0">
                <a:latin typeface="Georgia" pitchFamily="18" charset="0"/>
              </a:rPr>
              <a:t>Step 6: </a:t>
            </a:r>
            <a:r>
              <a:rPr lang="en-US" sz="1800" dirty="0">
                <a:latin typeface="Georgia" pitchFamily="18" charset="0"/>
              </a:rPr>
              <a:t>Connect pan servo and tilt servo to I014 and I015 respectively.</a:t>
            </a:r>
          </a:p>
          <a:p>
            <a:pPr algn="just">
              <a:lnSpc>
                <a:spcPct val="150000"/>
              </a:lnSpc>
              <a:buClr>
                <a:srgbClr val="C00000"/>
              </a:buClr>
              <a:buFont typeface="Wingdings" pitchFamily="2" charset="2"/>
              <a:buChar char="v"/>
            </a:pPr>
            <a:r>
              <a:rPr lang="en-US" sz="1800" b="1" dirty="0">
                <a:latin typeface="Georgia" pitchFamily="18" charset="0"/>
              </a:rPr>
              <a:t>Step 7: </a:t>
            </a:r>
            <a:r>
              <a:rPr lang="en-US" sz="1800" dirty="0">
                <a:latin typeface="Georgia" pitchFamily="18" charset="0"/>
              </a:rPr>
              <a:t>Connect USB to battery supply and provide +5V and ground to servos.</a:t>
            </a:r>
          </a:p>
          <a:p>
            <a:pPr algn="just">
              <a:lnSpc>
                <a:spcPct val="150000"/>
              </a:lnSpc>
              <a:buClr>
                <a:srgbClr val="C00000"/>
              </a:buClr>
              <a:buFont typeface="Wingdings" pitchFamily="2" charset="2"/>
              <a:buChar char="v"/>
            </a:pPr>
            <a:r>
              <a:rPr lang="en-US" sz="1800" b="1" dirty="0">
                <a:latin typeface="Georgia" pitchFamily="18" charset="0"/>
              </a:rPr>
              <a:t>Step 8: </a:t>
            </a:r>
            <a:r>
              <a:rPr lang="en-US" sz="1800" dirty="0">
                <a:latin typeface="Georgia" pitchFamily="18" charset="0"/>
              </a:rPr>
              <a:t>Attach DC battery power connectors to motor driver module to +5V pin and ground pin.</a:t>
            </a:r>
          </a:p>
          <a:p>
            <a:pPr algn="just">
              <a:lnSpc>
                <a:spcPct val="150000"/>
              </a:lnSpc>
              <a:buClr>
                <a:srgbClr val="C00000"/>
              </a:buClr>
              <a:buFont typeface="Wingdings" pitchFamily="2" charset="2"/>
              <a:buChar char="v"/>
            </a:pPr>
            <a:r>
              <a:rPr lang="en-US" sz="1800" b="1" dirty="0">
                <a:latin typeface="Georgia" pitchFamily="18" charset="0"/>
              </a:rPr>
              <a:t>Step 9: </a:t>
            </a:r>
            <a:r>
              <a:rPr lang="en-US" sz="1800" dirty="0">
                <a:latin typeface="Georgia" pitchFamily="18" charset="0"/>
              </a:rPr>
              <a:t>Attach wheels to car.</a:t>
            </a:r>
          </a:p>
          <a:p>
            <a:pPr algn="just">
              <a:lnSpc>
                <a:spcPct val="150000"/>
              </a:lnSpc>
              <a:buClr>
                <a:srgbClr val="C00000"/>
              </a:buClr>
              <a:buFont typeface="Wingdings" pitchFamily="2" charset="2"/>
              <a:buChar char="v"/>
            </a:pPr>
            <a:r>
              <a:rPr lang="en-US" sz="1800" b="1" dirty="0">
                <a:latin typeface="Georgia" pitchFamily="18" charset="0"/>
              </a:rPr>
              <a:t>Step 10: </a:t>
            </a:r>
            <a:r>
              <a:rPr lang="en-US" sz="1800" dirty="0">
                <a:latin typeface="Georgia" pitchFamily="18" charset="0"/>
              </a:rPr>
              <a:t>Now we use Arduino UNO for uploading code.</a:t>
            </a:r>
          </a:p>
          <a:p>
            <a:pPr algn="just">
              <a:lnSpc>
                <a:spcPct val="150000"/>
              </a:lnSpc>
              <a:buClr>
                <a:srgbClr val="C00000"/>
              </a:buClr>
              <a:buFont typeface="Wingdings" pitchFamily="2" charset="2"/>
              <a:buChar char="v"/>
            </a:pPr>
            <a:endParaRPr lang="en-US" sz="1800" dirty="0">
              <a:latin typeface="Georgia" pitchFamily="18" charset="0"/>
            </a:endParaRPr>
          </a:p>
          <a:p>
            <a:pPr marL="0" indent="0" algn="just">
              <a:buNone/>
            </a:pPr>
            <a:endParaRPr lang="en-US" sz="1800" dirty="0">
              <a:latin typeface="Georgia" pitchFamily="18" charset="0"/>
            </a:endParaRPr>
          </a:p>
        </p:txBody>
      </p:sp>
      <p:sp>
        <p:nvSpPr>
          <p:cNvPr id="4" name="Slide Number Placeholder 3"/>
          <p:cNvSpPr>
            <a:spLocks noGrp="1"/>
          </p:cNvSpPr>
          <p:nvPr>
            <p:ph type="sldNum" sz="quarter" idx="12"/>
          </p:nvPr>
        </p:nvSpPr>
        <p:spPr/>
        <p:txBody>
          <a:bodyPr/>
          <a:lstStyle/>
          <a:p>
            <a:fld id="{1024F811-54B7-4536-A0F2-81856F062B88}" type="slidenum">
              <a:rPr lang="en-US" smtClean="0"/>
              <a:pPr/>
              <a:t>15</a:t>
            </a:fld>
            <a:endParaRPr lang="en-US"/>
          </a:p>
        </p:txBody>
      </p:sp>
      <p:grpSp>
        <p:nvGrpSpPr>
          <p:cNvPr id="5" name="Group 4"/>
          <p:cNvGrpSpPr/>
          <p:nvPr/>
        </p:nvGrpSpPr>
        <p:grpSpPr>
          <a:xfrm>
            <a:off x="30480" y="309241"/>
            <a:ext cx="11658600" cy="381000"/>
            <a:chOff x="0" y="304800"/>
            <a:chExt cx="8229600" cy="381000"/>
          </a:xfrm>
        </p:grpSpPr>
        <p:sp>
          <p:nvSpPr>
            <p:cNvPr id="6" name="Rounded Rectangle 5"/>
            <p:cNvSpPr/>
            <p:nvPr/>
          </p:nvSpPr>
          <p:spPr>
            <a:xfrm>
              <a:off x="0" y="304800"/>
              <a:ext cx="8229600" cy="152400"/>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a:off x="0" y="533400"/>
              <a:ext cx="8229600" cy="152400"/>
            </a:xfrm>
            <a:prstGeom prst="roundRect">
              <a:avLst/>
            </a:prstGeom>
            <a:solidFill>
              <a:srgbClr val="FFC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8" name="Picture 1" descr="C:\Users\admin\Downloads\banasthali_logo.png"/>
          <p:cNvPicPr>
            <a:picLocks noChangeAspect="1" noChangeArrowheads="1"/>
          </p:cNvPicPr>
          <p:nvPr/>
        </p:nvPicPr>
        <p:blipFill>
          <a:blip r:embed="rId2" cstate="print"/>
          <a:srcRect/>
          <a:stretch>
            <a:fillRect/>
          </a:stretch>
        </p:blipFill>
        <p:spPr bwMode="auto">
          <a:xfrm>
            <a:off x="11186160" y="85082"/>
            <a:ext cx="1005840" cy="829318"/>
          </a:xfrm>
          <a:prstGeom prst="rect">
            <a:avLst/>
          </a:prstGeom>
          <a:noFill/>
        </p:spPr>
      </p:pic>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71800" y="4105275"/>
            <a:ext cx="2638425" cy="2295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91400" y="3200400"/>
            <a:ext cx="3200400" cy="3054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28876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8"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0-#ppt_w/2"/>
                                          </p:val>
                                        </p:tav>
                                        <p:tav tm="100000">
                                          <p:val>
                                            <p:strVal val="#ppt_x"/>
                                          </p:val>
                                        </p:tav>
                                      </p:tavLst>
                                    </p:anim>
                                    <p:anim calcmode="lin" valueType="num">
                                      <p:cBhvr additive="base">
                                        <p:cTn id="12"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4" presetClass="entr" presetSubtype="10" fill="hold" nodeType="clickEffect">
                                  <p:stCondLst>
                                    <p:cond delay="0"/>
                                  </p:stCondLst>
                                  <p:childTnLst>
                                    <p:set>
                                      <p:cBhvr>
                                        <p:cTn id="40" dur="1" fill="hold">
                                          <p:stCondLst>
                                            <p:cond delay="0"/>
                                          </p:stCondLst>
                                        </p:cTn>
                                        <p:tgtEl>
                                          <p:spTgt spid="5122"/>
                                        </p:tgtEl>
                                        <p:attrNameLst>
                                          <p:attrName>style.visibility</p:attrName>
                                        </p:attrNameLst>
                                      </p:cBhvr>
                                      <p:to>
                                        <p:strVal val="visible"/>
                                      </p:to>
                                    </p:set>
                                    <p:animEffect transition="in" filter="randombar(horizontal)">
                                      <p:cBhvr>
                                        <p:cTn id="41" dur="500"/>
                                        <p:tgtEl>
                                          <p:spTgt spid="5122"/>
                                        </p:tgtEl>
                                      </p:cBhvr>
                                    </p:animEffect>
                                  </p:childTnLst>
                                </p:cTn>
                              </p:par>
                            </p:childTnLst>
                          </p:cTn>
                        </p:par>
                      </p:childTnLst>
                    </p:cTn>
                  </p:par>
                  <p:par>
                    <p:cTn id="42" fill="hold">
                      <p:stCondLst>
                        <p:cond delay="indefinite"/>
                      </p:stCondLst>
                      <p:childTnLst>
                        <p:par>
                          <p:cTn id="43" fill="hold">
                            <p:stCondLst>
                              <p:cond delay="0"/>
                            </p:stCondLst>
                            <p:childTnLst>
                              <p:par>
                                <p:cTn id="44" presetID="14" presetClass="entr" presetSubtype="10" fill="hold" nodeType="clickEffect">
                                  <p:stCondLst>
                                    <p:cond delay="0"/>
                                  </p:stCondLst>
                                  <p:childTnLst>
                                    <p:set>
                                      <p:cBhvr>
                                        <p:cTn id="45" dur="1" fill="hold">
                                          <p:stCondLst>
                                            <p:cond delay="0"/>
                                          </p:stCondLst>
                                        </p:cTn>
                                        <p:tgtEl>
                                          <p:spTgt spid="5123"/>
                                        </p:tgtEl>
                                        <p:attrNameLst>
                                          <p:attrName>style.visibility</p:attrName>
                                        </p:attrNameLst>
                                      </p:cBhvr>
                                      <p:to>
                                        <p:strVal val="visible"/>
                                      </p:to>
                                    </p:set>
                                    <p:animEffect transition="in" filter="randombar(horizontal)">
                                      <p:cBhvr>
                                        <p:cTn id="46" dur="500"/>
                                        <p:tgtEl>
                                          <p:spTgt spid="51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219200"/>
            <a:ext cx="10972800" cy="5029200"/>
          </a:xfrm>
        </p:spPr>
        <p:txBody>
          <a:bodyPr>
            <a:normAutofit/>
          </a:bodyPr>
          <a:lstStyle/>
          <a:p>
            <a:pPr algn="just">
              <a:lnSpc>
                <a:spcPct val="150000"/>
              </a:lnSpc>
              <a:buClr>
                <a:srgbClr val="C00000"/>
              </a:buClr>
              <a:buFont typeface="Wingdings" pitchFamily="2" charset="2"/>
              <a:buChar char="v"/>
            </a:pPr>
            <a:r>
              <a:rPr lang="en-US" sz="1800" b="1" dirty="0">
                <a:latin typeface="Georgia" pitchFamily="18" charset="0"/>
              </a:rPr>
              <a:t>Step 11: </a:t>
            </a:r>
            <a:r>
              <a:rPr lang="en-US" sz="1800" dirty="0">
                <a:latin typeface="Georgia" pitchFamily="18" charset="0"/>
              </a:rPr>
              <a:t>Connect battery to car.</a:t>
            </a:r>
          </a:p>
          <a:p>
            <a:pPr algn="just">
              <a:lnSpc>
                <a:spcPct val="150000"/>
              </a:lnSpc>
              <a:buClr>
                <a:srgbClr val="C00000"/>
              </a:buClr>
              <a:buFont typeface="Wingdings" pitchFamily="2" charset="2"/>
              <a:buChar char="v"/>
            </a:pPr>
            <a:r>
              <a:rPr lang="en-US" sz="1800" b="1" dirty="0">
                <a:latin typeface="Georgia" pitchFamily="18" charset="0"/>
              </a:rPr>
              <a:t>Step 12:</a:t>
            </a:r>
            <a:r>
              <a:rPr lang="en-US" sz="1800" dirty="0">
                <a:latin typeface="Georgia" pitchFamily="18" charset="0"/>
              </a:rPr>
              <a:t> Let us open mobile app now. Go to </a:t>
            </a:r>
            <a:r>
              <a:rPr lang="en-US" sz="1800" dirty="0" err="1">
                <a:latin typeface="Georgia" pitchFamily="18" charset="0"/>
              </a:rPr>
              <a:t>wi-fi</a:t>
            </a:r>
            <a:r>
              <a:rPr lang="en-US" sz="1800" dirty="0">
                <a:latin typeface="Georgia" pitchFamily="18" charset="0"/>
              </a:rPr>
              <a:t> settings and connect to my </a:t>
            </a:r>
            <a:r>
              <a:rPr lang="en-US" sz="1800" dirty="0" err="1">
                <a:latin typeface="Georgia" pitchFamily="18" charset="0"/>
              </a:rPr>
              <a:t>wi-fi</a:t>
            </a:r>
            <a:r>
              <a:rPr lang="en-US" sz="1800" dirty="0">
                <a:latin typeface="Georgia" pitchFamily="18" charset="0"/>
              </a:rPr>
              <a:t> car </a:t>
            </a:r>
            <a:r>
              <a:rPr lang="en-US" sz="1800" dirty="0" err="1">
                <a:latin typeface="Georgia" pitchFamily="18" charset="0"/>
              </a:rPr>
              <a:t>ssid</a:t>
            </a:r>
            <a:r>
              <a:rPr lang="en-US" sz="1800" dirty="0">
                <a:latin typeface="Georgia" pitchFamily="18" charset="0"/>
              </a:rPr>
              <a:t> using password. Open </a:t>
            </a:r>
            <a:r>
              <a:rPr lang="en-US" sz="1800" dirty="0" err="1">
                <a:latin typeface="Georgia" pitchFamily="18" charset="0"/>
              </a:rPr>
              <a:t>google</a:t>
            </a:r>
            <a:r>
              <a:rPr lang="en-US" sz="1800" dirty="0">
                <a:latin typeface="Georgia" pitchFamily="18" charset="0"/>
              </a:rPr>
              <a:t> chrome browser on mobile and type 192.168.4.1 . It will open our camera car control app.</a:t>
            </a:r>
          </a:p>
          <a:p>
            <a:pPr marL="0" indent="0">
              <a:lnSpc>
                <a:spcPct val="150000"/>
              </a:lnSpc>
              <a:buNone/>
            </a:pPr>
            <a:endParaRPr lang="en-US" sz="1800" dirty="0"/>
          </a:p>
        </p:txBody>
      </p:sp>
      <p:sp>
        <p:nvSpPr>
          <p:cNvPr id="4" name="Slide Number Placeholder 3"/>
          <p:cNvSpPr>
            <a:spLocks noGrp="1"/>
          </p:cNvSpPr>
          <p:nvPr>
            <p:ph type="sldNum" sz="quarter" idx="12"/>
          </p:nvPr>
        </p:nvSpPr>
        <p:spPr/>
        <p:txBody>
          <a:bodyPr/>
          <a:lstStyle/>
          <a:p>
            <a:fld id="{1024F811-54B7-4536-A0F2-81856F062B88}" type="slidenum">
              <a:rPr lang="en-US" smtClean="0"/>
              <a:pPr/>
              <a:t>16</a:t>
            </a:fld>
            <a:endParaRPr lang="en-US"/>
          </a:p>
        </p:txBody>
      </p:sp>
      <p:grpSp>
        <p:nvGrpSpPr>
          <p:cNvPr id="5" name="Group 4"/>
          <p:cNvGrpSpPr/>
          <p:nvPr/>
        </p:nvGrpSpPr>
        <p:grpSpPr>
          <a:xfrm>
            <a:off x="30480" y="286642"/>
            <a:ext cx="11658600" cy="426198"/>
            <a:chOff x="0" y="304800"/>
            <a:chExt cx="8229600" cy="426198"/>
          </a:xfrm>
        </p:grpSpPr>
        <p:sp>
          <p:nvSpPr>
            <p:cNvPr id="6" name="Rounded Rectangle 5"/>
            <p:cNvSpPr/>
            <p:nvPr/>
          </p:nvSpPr>
          <p:spPr>
            <a:xfrm>
              <a:off x="0" y="304800"/>
              <a:ext cx="8229600" cy="152400"/>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ounded Rectangle 6"/>
            <p:cNvSpPr/>
            <p:nvPr/>
          </p:nvSpPr>
          <p:spPr>
            <a:xfrm>
              <a:off x="0" y="578598"/>
              <a:ext cx="8229600" cy="152400"/>
            </a:xfrm>
            <a:prstGeom prst="roundRect">
              <a:avLst/>
            </a:prstGeom>
            <a:solidFill>
              <a:srgbClr val="FFC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8" name="Picture 1" descr="C:\Users\admin\Downloads\banasthali_logo.png"/>
          <p:cNvPicPr>
            <a:picLocks noChangeAspect="1" noChangeArrowheads="1"/>
          </p:cNvPicPr>
          <p:nvPr/>
        </p:nvPicPr>
        <p:blipFill>
          <a:blip r:embed="rId2" cstate="print"/>
          <a:srcRect/>
          <a:stretch>
            <a:fillRect/>
          </a:stretch>
        </p:blipFill>
        <p:spPr bwMode="auto">
          <a:xfrm>
            <a:off x="11186160" y="24383"/>
            <a:ext cx="1005840" cy="829318"/>
          </a:xfrm>
          <a:prstGeom prst="rect">
            <a:avLst/>
          </a:prstGeom>
          <a:noFill/>
        </p:spPr>
      </p:pic>
    </p:spTree>
    <p:extLst>
      <p:ext uri="{BB962C8B-B14F-4D97-AF65-F5344CB8AC3E}">
        <p14:creationId xmlns:p14="http://schemas.microsoft.com/office/powerpoint/2010/main" val="21650227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8"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0-#ppt_w/2"/>
                                          </p:val>
                                        </p:tav>
                                        <p:tav tm="100000">
                                          <p:val>
                                            <p:strVal val="#ppt_x"/>
                                          </p:val>
                                        </p:tav>
                                      </p:tavLst>
                                    </p:anim>
                                    <p:anim calcmode="lin" valueType="num">
                                      <p:cBhvr additive="base">
                                        <p:cTn id="12"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0" y="304800"/>
            <a:ext cx="12192000" cy="381000"/>
            <a:chOff x="0" y="304800"/>
            <a:chExt cx="8229600" cy="381000"/>
          </a:xfrm>
        </p:grpSpPr>
        <p:sp>
          <p:nvSpPr>
            <p:cNvPr id="7" name="Rounded Rectangle 6"/>
            <p:cNvSpPr/>
            <p:nvPr/>
          </p:nvSpPr>
          <p:spPr>
            <a:xfrm>
              <a:off x="0" y="304800"/>
              <a:ext cx="8229600" cy="152400"/>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0" y="533400"/>
              <a:ext cx="8229600" cy="152400"/>
            </a:xfrm>
            <a:prstGeom prst="roundRect">
              <a:avLst/>
            </a:prstGeom>
            <a:solidFill>
              <a:srgbClr val="FFC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Content Placeholder 2"/>
          <p:cNvSpPr txBox="1">
            <a:spLocks/>
          </p:cNvSpPr>
          <p:nvPr/>
        </p:nvSpPr>
        <p:spPr bwMode="auto">
          <a:xfrm>
            <a:off x="723900" y="1383030"/>
            <a:ext cx="10744200" cy="4744721"/>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marL="342900" indent="-342900" algn="l" rtl="0" eaLnBrk="1" fontAlgn="base" hangingPunct="1">
              <a:spcBef>
                <a:spcPct val="20000"/>
              </a:spcBef>
              <a:spcAft>
                <a:spcPct val="0"/>
              </a:spcAft>
              <a:buClr>
                <a:schemeClr val="accent1"/>
              </a:buClr>
              <a:buChar char="•"/>
              <a:defRPr sz="3200">
                <a:solidFill>
                  <a:schemeClr val="tx1"/>
                </a:solidFill>
                <a:effectLst>
                  <a:outerShdw blurRad="38100" dist="38100" dir="2700000" algn="tl">
                    <a:srgbClr val="000000"/>
                  </a:outerShdw>
                </a:effectLst>
                <a:latin typeface="+mn-lt"/>
                <a:ea typeface="+mn-ea"/>
                <a:cs typeface="+mn-cs"/>
              </a:defRPr>
            </a:lvl1pPr>
            <a:lvl2pPr marL="742950" indent="-285750" algn="l" rtl="0" eaLnBrk="1" fontAlgn="base" hangingPunct="1">
              <a:spcBef>
                <a:spcPct val="20000"/>
              </a:spcBef>
              <a:spcAft>
                <a:spcPct val="0"/>
              </a:spcAft>
              <a:buClr>
                <a:schemeClr val="tx2"/>
              </a:buClr>
              <a:buChar char="•"/>
              <a:defRPr sz="2800">
                <a:solidFill>
                  <a:schemeClr val="tx1"/>
                </a:solidFill>
                <a:effectLst>
                  <a:outerShdw blurRad="38100" dist="38100" dir="2700000" algn="tl">
                    <a:srgbClr val="000000"/>
                  </a:outerShdw>
                </a:effectLst>
                <a:latin typeface="+mn-lt"/>
              </a:defRPr>
            </a:lvl2pPr>
            <a:lvl3pPr marL="1143000" indent="-228600" algn="l" rtl="0" eaLnBrk="1" fontAlgn="base" hangingPunct="1">
              <a:spcBef>
                <a:spcPct val="20000"/>
              </a:spcBef>
              <a:spcAft>
                <a:spcPct val="0"/>
              </a:spcAft>
              <a:buClr>
                <a:schemeClr val="tx2"/>
              </a:buClr>
              <a:buChar char="•"/>
              <a:defRPr sz="2400">
                <a:solidFill>
                  <a:schemeClr val="tx1"/>
                </a:solidFill>
                <a:effectLst>
                  <a:outerShdw blurRad="38100" dist="38100" dir="2700000" algn="tl">
                    <a:srgbClr val="000000"/>
                  </a:outerShdw>
                </a:effectLst>
                <a:latin typeface="+mn-lt"/>
              </a:defRPr>
            </a:lvl3pPr>
            <a:lvl4pPr marL="1600200" indent="-228600" algn="l" rtl="0" eaLnBrk="1" fontAlgn="base" hangingPunct="1">
              <a:spcBef>
                <a:spcPct val="20000"/>
              </a:spcBef>
              <a:spcAft>
                <a:spcPct val="0"/>
              </a:spcAft>
              <a:buClr>
                <a:schemeClr val="tx2"/>
              </a:buClr>
              <a:buChar char="•"/>
              <a:defRPr sz="2000">
                <a:solidFill>
                  <a:schemeClr val="tx1"/>
                </a:solidFill>
                <a:effectLst>
                  <a:outerShdw blurRad="38100" dist="38100" dir="2700000" algn="tl">
                    <a:srgbClr val="000000"/>
                  </a:outerShdw>
                </a:effectLst>
                <a:latin typeface="+mn-lt"/>
              </a:defRPr>
            </a:lvl4pPr>
            <a:lvl5pPr marL="2057400" indent="-228600" algn="l" rtl="0" eaLnBrk="1" fontAlgn="base" hangingPunct="1">
              <a:spcBef>
                <a:spcPct val="20000"/>
              </a:spcBef>
              <a:spcAft>
                <a:spcPct val="0"/>
              </a:spcAft>
              <a:buClr>
                <a:schemeClr val="tx2"/>
              </a:buClr>
              <a:buChar char="•"/>
              <a:defRPr sz="2000">
                <a:solidFill>
                  <a:schemeClr val="tx1"/>
                </a:solidFill>
                <a:effectLst>
                  <a:outerShdw blurRad="38100" dist="38100" dir="2700000" algn="tl">
                    <a:srgbClr val="000000"/>
                  </a:outerShdw>
                </a:effectLst>
                <a:latin typeface="+mn-lt"/>
              </a:defRPr>
            </a:lvl5pPr>
            <a:lvl6pPr marL="2514600" indent="-228600" algn="l" rtl="0" eaLnBrk="1" fontAlgn="base" hangingPunct="1">
              <a:spcBef>
                <a:spcPct val="20000"/>
              </a:spcBef>
              <a:spcAft>
                <a:spcPct val="0"/>
              </a:spcAft>
              <a:buClr>
                <a:schemeClr val="tx2"/>
              </a:buClr>
              <a:buChar char="•"/>
              <a:defRPr sz="2000">
                <a:solidFill>
                  <a:schemeClr val="tx1"/>
                </a:solidFill>
                <a:effectLst>
                  <a:outerShdw blurRad="38100" dist="38100" dir="2700000" algn="tl">
                    <a:srgbClr val="000000"/>
                  </a:outerShdw>
                </a:effectLst>
                <a:latin typeface="+mn-lt"/>
              </a:defRPr>
            </a:lvl6pPr>
            <a:lvl7pPr marL="2971800" indent="-228600" algn="l" rtl="0" eaLnBrk="1" fontAlgn="base" hangingPunct="1">
              <a:spcBef>
                <a:spcPct val="20000"/>
              </a:spcBef>
              <a:spcAft>
                <a:spcPct val="0"/>
              </a:spcAft>
              <a:buClr>
                <a:schemeClr val="tx2"/>
              </a:buClr>
              <a:buChar char="•"/>
              <a:defRPr sz="2000">
                <a:solidFill>
                  <a:schemeClr val="tx1"/>
                </a:solidFill>
                <a:effectLst>
                  <a:outerShdw blurRad="38100" dist="38100" dir="2700000" algn="tl">
                    <a:srgbClr val="000000"/>
                  </a:outerShdw>
                </a:effectLst>
                <a:latin typeface="+mn-lt"/>
              </a:defRPr>
            </a:lvl7pPr>
            <a:lvl8pPr marL="3429000" indent="-228600" algn="l" rtl="0" eaLnBrk="1" fontAlgn="base" hangingPunct="1">
              <a:spcBef>
                <a:spcPct val="20000"/>
              </a:spcBef>
              <a:spcAft>
                <a:spcPct val="0"/>
              </a:spcAft>
              <a:buClr>
                <a:schemeClr val="tx2"/>
              </a:buClr>
              <a:buChar char="•"/>
              <a:defRPr sz="2000">
                <a:solidFill>
                  <a:schemeClr val="tx1"/>
                </a:solidFill>
                <a:effectLst>
                  <a:outerShdw blurRad="38100" dist="38100" dir="2700000" algn="tl">
                    <a:srgbClr val="000000"/>
                  </a:outerShdw>
                </a:effectLst>
                <a:latin typeface="+mn-lt"/>
              </a:defRPr>
            </a:lvl8pPr>
            <a:lvl9pPr marL="3886200" indent="-228600" algn="l" rtl="0" eaLnBrk="1" fontAlgn="base" hangingPunct="1">
              <a:spcBef>
                <a:spcPct val="20000"/>
              </a:spcBef>
              <a:spcAft>
                <a:spcPct val="0"/>
              </a:spcAft>
              <a:buClr>
                <a:schemeClr val="tx2"/>
              </a:buClr>
              <a:buChar char="•"/>
              <a:defRPr sz="2000">
                <a:solidFill>
                  <a:schemeClr val="tx1"/>
                </a:solidFill>
                <a:effectLst>
                  <a:outerShdw blurRad="38100" dist="38100" dir="2700000" algn="tl">
                    <a:srgbClr val="000000"/>
                  </a:outerShdw>
                </a:effectLst>
                <a:latin typeface="+mn-lt"/>
              </a:defRPr>
            </a:lvl9pPr>
          </a:lstStyle>
          <a:p>
            <a:pPr marL="0" indent="0">
              <a:buClr>
                <a:srgbClr val="C00000"/>
              </a:buClr>
              <a:buNone/>
            </a:pPr>
            <a:r>
              <a:rPr lang="en-US" sz="2000" dirty="0">
                <a:solidFill>
                  <a:srgbClr val="C00000"/>
                </a:solidFill>
                <a:effectLst/>
                <a:latin typeface="Georgia" pitchFamily="18" charset="0"/>
              </a:rPr>
              <a:t>It serves the following purpose</a:t>
            </a:r>
            <a:r>
              <a:rPr lang="en-US" sz="1800" dirty="0">
                <a:solidFill>
                  <a:srgbClr val="C00000"/>
                </a:solidFill>
                <a:effectLst/>
                <a:latin typeface="Georgia" pitchFamily="18" charset="0"/>
              </a:rPr>
              <a:t>:-</a:t>
            </a:r>
          </a:p>
          <a:p>
            <a:pPr marL="0" indent="0">
              <a:lnSpc>
                <a:spcPct val="150000"/>
              </a:lnSpc>
              <a:buClr>
                <a:srgbClr val="C00000"/>
              </a:buClr>
              <a:buNone/>
            </a:pPr>
            <a:endParaRPr lang="en-US" sz="1600" dirty="0">
              <a:solidFill>
                <a:srgbClr val="C00000"/>
              </a:solidFill>
              <a:effectLst/>
              <a:latin typeface="Georgia" pitchFamily="18" charset="0"/>
            </a:endParaRPr>
          </a:p>
          <a:p>
            <a:pPr>
              <a:lnSpc>
                <a:spcPct val="150000"/>
              </a:lnSpc>
              <a:buClr>
                <a:srgbClr val="C00000"/>
              </a:buClr>
              <a:buFont typeface="Wingdings" pitchFamily="2" charset="2"/>
              <a:buChar char="v"/>
            </a:pPr>
            <a:r>
              <a:rPr lang="en-US" sz="1600" dirty="0">
                <a:effectLst/>
                <a:latin typeface="Georgia" pitchFamily="18" charset="0"/>
              </a:rPr>
              <a:t>Video Surveillance Robot in Agriculture:-The fields might only need to be placed under video surveillance when the crops are reaching maturity. Surveillance of pastures is advantageous only while cattle are roaming around them.</a:t>
            </a:r>
          </a:p>
          <a:p>
            <a:pPr lvl="0">
              <a:lnSpc>
                <a:spcPct val="150000"/>
              </a:lnSpc>
              <a:buClr>
                <a:srgbClr val="C00000"/>
              </a:buClr>
              <a:buFont typeface="Wingdings" pitchFamily="2" charset="2"/>
              <a:buChar char="v"/>
            </a:pPr>
            <a:r>
              <a:rPr lang="en-US" sz="1600" dirty="0">
                <a:effectLst/>
                <a:latin typeface="Georgia" pitchFamily="18" charset="0"/>
              </a:rPr>
              <a:t>To Catch a Thief:-Artificial intelligence, streaming video, and other connected technologies are giving us security guards that can work 24 hours a day, can see in the dark, and have eyes—literally—in the backs of their heads.</a:t>
            </a:r>
          </a:p>
          <a:p>
            <a:pPr>
              <a:lnSpc>
                <a:spcPct val="150000"/>
              </a:lnSpc>
              <a:buClr>
                <a:srgbClr val="C00000"/>
              </a:buClr>
              <a:buFont typeface="Wingdings" pitchFamily="2" charset="2"/>
              <a:buChar char="v"/>
            </a:pPr>
            <a:r>
              <a:rPr lang="en-US" sz="1600" dirty="0">
                <a:effectLst/>
                <a:latin typeface="Georgia" pitchFamily="18" charset="0"/>
              </a:rPr>
              <a:t>Robotics in Security and Military:-Mobile robotics plays an increasingly important role in military matters, from patrol to dealing with potential explosives. </a:t>
            </a:r>
          </a:p>
          <a:p>
            <a:pPr>
              <a:lnSpc>
                <a:spcPct val="150000"/>
              </a:lnSpc>
              <a:buClr>
                <a:srgbClr val="C00000"/>
              </a:buClr>
              <a:buFont typeface="Wingdings" pitchFamily="2" charset="2"/>
              <a:buChar char="v"/>
            </a:pPr>
            <a:r>
              <a:rPr lang="en-US" sz="1600" dirty="0">
                <a:effectLst/>
                <a:latin typeface="Georgia" pitchFamily="18" charset="0"/>
              </a:rPr>
              <a:t>Virtual security robots:-Virtual robots are essentially AI algorithms that can identify and protect your data and devices against malware.</a:t>
            </a:r>
          </a:p>
          <a:p>
            <a:pPr>
              <a:lnSpc>
                <a:spcPct val="150000"/>
              </a:lnSpc>
              <a:buClr>
                <a:srgbClr val="C00000"/>
              </a:buClr>
              <a:buFont typeface="Wingdings" pitchFamily="2" charset="2"/>
              <a:buChar char="v"/>
            </a:pPr>
            <a:r>
              <a:rPr lang="en-US" sz="1600" dirty="0">
                <a:effectLst/>
                <a:latin typeface="Georgia" pitchFamily="18" charset="0"/>
              </a:rPr>
              <a:t>Search and rescue robots:-In disaster zones that are hard to reach and a danger to life, robots provide invaluable support to human search and rescue teams. </a:t>
            </a:r>
          </a:p>
          <a:p>
            <a:pPr>
              <a:buClr>
                <a:srgbClr val="C00000"/>
              </a:buClr>
              <a:buFont typeface="Wingdings" pitchFamily="2" charset="2"/>
              <a:buChar char="v"/>
            </a:pPr>
            <a:endParaRPr lang="en-IN" sz="1800" dirty="0">
              <a:solidFill>
                <a:srgbClr val="C00000"/>
              </a:solidFill>
              <a:effectLst/>
              <a:latin typeface="Georgia" pitchFamily="18" charset="0"/>
            </a:endParaRPr>
          </a:p>
        </p:txBody>
      </p:sp>
      <p:sp>
        <p:nvSpPr>
          <p:cNvPr id="3" name="Slide Number Placeholder 2"/>
          <p:cNvSpPr>
            <a:spLocks noGrp="1"/>
          </p:cNvSpPr>
          <p:nvPr>
            <p:ph type="sldNum" sz="quarter" idx="12"/>
          </p:nvPr>
        </p:nvSpPr>
        <p:spPr/>
        <p:txBody>
          <a:bodyPr/>
          <a:lstStyle/>
          <a:p>
            <a:fld id="{1024F811-54B7-4536-A0F2-81856F062B88}" type="slidenum">
              <a:rPr lang="en-US" smtClean="0"/>
              <a:pPr/>
              <a:t>17</a:t>
            </a:fld>
            <a:endParaRPr lang="en-US"/>
          </a:p>
        </p:txBody>
      </p:sp>
      <p:sp>
        <p:nvSpPr>
          <p:cNvPr id="14" name="Title 1"/>
          <p:cNvSpPr txBox="1">
            <a:spLocks/>
          </p:cNvSpPr>
          <p:nvPr/>
        </p:nvSpPr>
        <p:spPr bwMode="auto">
          <a:xfrm>
            <a:off x="531607" y="647699"/>
            <a:ext cx="10668000" cy="685800"/>
          </a:xfrm>
          <a:prstGeom prst="rect">
            <a:avLst/>
          </a:prstGeom>
          <a:noFill/>
          <a:ln w="9525">
            <a:noFill/>
            <a:miter lim="800000"/>
            <a:headEnd/>
            <a:tailEnd/>
          </a:ln>
          <a:effectLst/>
        </p:spPr>
        <p:txBody>
          <a:bodyPr vert="horz" wrap="square" lIns="92075" tIns="46038" rIns="92075" bIns="46038" numCol="1" anchor="b" anchorCtr="0" compatLnSpc="1">
            <a:prstTxWarp prst="textNoShape">
              <a:avLst/>
            </a:prstTxWarp>
          </a:bodyPr>
          <a:lstStyle>
            <a:lvl1pPr algn="r" rtl="0" eaLnBrk="1" fontAlgn="base" hangingPunct="1">
              <a:spcBef>
                <a:spcPct val="0"/>
              </a:spcBef>
              <a:spcAft>
                <a:spcPct val="0"/>
              </a:spcAft>
              <a:defRPr sz="4400">
                <a:solidFill>
                  <a:schemeClr val="tx2"/>
                </a:solidFill>
                <a:effectLst>
                  <a:outerShdw blurRad="38100" dist="38100" dir="2700000" algn="tl">
                    <a:srgbClr val="000000"/>
                  </a:outerShdw>
                </a:effectLst>
                <a:latin typeface="+mj-lt"/>
                <a:ea typeface="+mj-ea"/>
                <a:cs typeface="+mj-cs"/>
              </a:defRPr>
            </a:lvl1pPr>
            <a:lvl2pPr algn="r" rtl="0" eaLnBrk="1" fontAlgn="base" hangingPunct="1">
              <a:spcBef>
                <a:spcPct val="0"/>
              </a:spcBef>
              <a:spcAft>
                <a:spcPct val="0"/>
              </a:spcAft>
              <a:defRPr sz="4400">
                <a:solidFill>
                  <a:schemeClr val="tx2"/>
                </a:solidFill>
                <a:effectLst>
                  <a:outerShdw blurRad="38100" dist="38100" dir="2700000" algn="tl">
                    <a:srgbClr val="000000"/>
                  </a:outerShdw>
                </a:effectLst>
                <a:latin typeface="Times New Roman" pitchFamily="18" charset="0"/>
              </a:defRPr>
            </a:lvl2pPr>
            <a:lvl3pPr algn="r" rtl="0" eaLnBrk="1" fontAlgn="base" hangingPunct="1">
              <a:spcBef>
                <a:spcPct val="0"/>
              </a:spcBef>
              <a:spcAft>
                <a:spcPct val="0"/>
              </a:spcAft>
              <a:defRPr sz="4400">
                <a:solidFill>
                  <a:schemeClr val="tx2"/>
                </a:solidFill>
                <a:effectLst>
                  <a:outerShdw blurRad="38100" dist="38100" dir="2700000" algn="tl">
                    <a:srgbClr val="000000"/>
                  </a:outerShdw>
                </a:effectLst>
                <a:latin typeface="Times New Roman" pitchFamily="18" charset="0"/>
              </a:defRPr>
            </a:lvl3pPr>
            <a:lvl4pPr algn="r" rtl="0" eaLnBrk="1" fontAlgn="base" hangingPunct="1">
              <a:spcBef>
                <a:spcPct val="0"/>
              </a:spcBef>
              <a:spcAft>
                <a:spcPct val="0"/>
              </a:spcAft>
              <a:defRPr sz="4400">
                <a:solidFill>
                  <a:schemeClr val="tx2"/>
                </a:solidFill>
                <a:effectLst>
                  <a:outerShdw blurRad="38100" dist="38100" dir="2700000" algn="tl">
                    <a:srgbClr val="000000"/>
                  </a:outerShdw>
                </a:effectLst>
                <a:latin typeface="Times New Roman" pitchFamily="18" charset="0"/>
              </a:defRPr>
            </a:lvl4pPr>
            <a:lvl5pPr algn="r" rtl="0" eaLnBrk="1" fontAlgn="base" hangingPunct="1">
              <a:spcBef>
                <a:spcPct val="0"/>
              </a:spcBef>
              <a:spcAft>
                <a:spcPct val="0"/>
              </a:spcAft>
              <a:defRPr sz="4400">
                <a:solidFill>
                  <a:schemeClr val="tx2"/>
                </a:solidFill>
                <a:effectLst>
                  <a:outerShdw blurRad="38100" dist="38100" dir="2700000" algn="tl">
                    <a:srgbClr val="000000"/>
                  </a:outerShdw>
                </a:effectLst>
                <a:latin typeface="Times New Roman" pitchFamily="18" charset="0"/>
              </a:defRPr>
            </a:lvl5pPr>
            <a:lvl6pPr marL="457200" algn="r" rtl="0" eaLnBrk="1" fontAlgn="base" hangingPunct="1">
              <a:spcBef>
                <a:spcPct val="0"/>
              </a:spcBef>
              <a:spcAft>
                <a:spcPct val="0"/>
              </a:spcAft>
              <a:defRPr sz="4400">
                <a:solidFill>
                  <a:schemeClr val="tx2"/>
                </a:solidFill>
                <a:effectLst>
                  <a:outerShdw blurRad="38100" dist="38100" dir="2700000" algn="tl">
                    <a:srgbClr val="000000"/>
                  </a:outerShdw>
                </a:effectLst>
                <a:latin typeface="Times New Roman" pitchFamily="18" charset="0"/>
              </a:defRPr>
            </a:lvl6pPr>
            <a:lvl7pPr marL="914400" algn="r" rtl="0" eaLnBrk="1" fontAlgn="base" hangingPunct="1">
              <a:spcBef>
                <a:spcPct val="0"/>
              </a:spcBef>
              <a:spcAft>
                <a:spcPct val="0"/>
              </a:spcAft>
              <a:defRPr sz="4400">
                <a:solidFill>
                  <a:schemeClr val="tx2"/>
                </a:solidFill>
                <a:effectLst>
                  <a:outerShdw blurRad="38100" dist="38100" dir="2700000" algn="tl">
                    <a:srgbClr val="000000"/>
                  </a:outerShdw>
                </a:effectLst>
                <a:latin typeface="Times New Roman" pitchFamily="18" charset="0"/>
              </a:defRPr>
            </a:lvl7pPr>
            <a:lvl8pPr marL="1371600" algn="r" rtl="0" eaLnBrk="1" fontAlgn="base" hangingPunct="1">
              <a:spcBef>
                <a:spcPct val="0"/>
              </a:spcBef>
              <a:spcAft>
                <a:spcPct val="0"/>
              </a:spcAft>
              <a:defRPr sz="4400">
                <a:solidFill>
                  <a:schemeClr val="tx2"/>
                </a:solidFill>
                <a:effectLst>
                  <a:outerShdw blurRad="38100" dist="38100" dir="2700000" algn="tl">
                    <a:srgbClr val="000000"/>
                  </a:outerShdw>
                </a:effectLst>
                <a:latin typeface="Times New Roman" pitchFamily="18" charset="0"/>
              </a:defRPr>
            </a:lvl8pPr>
            <a:lvl9pPr marL="1828800" algn="r" rtl="0" eaLnBrk="1" fontAlgn="base" hangingPunct="1">
              <a:spcBef>
                <a:spcPct val="0"/>
              </a:spcBef>
              <a:spcAft>
                <a:spcPct val="0"/>
              </a:spcAft>
              <a:defRPr sz="4400">
                <a:solidFill>
                  <a:schemeClr val="tx2"/>
                </a:solidFill>
                <a:effectLst>
                  <a:outerShdw blurRad="38100" dist="38100" dir="2700000" algn="tl">
                    <a:srgbClr val="000000"/>
                  </a:outerShdw>
                </a:effectLst>
                <a:latin typeface="Times New Roman" pitchFamily="18" charset="0"/>
              </a:defRPr>
            </a:lvl9pPr>
          </a:lstStyle>
          <a:p>
            <a:pPr algn="ctr"/>
            <a:r>
              <a:rPr lang="en-US" sz="3200" kern="0" dirty="0">
                <a:solidFill>
                  <a:srgbClr val="C00000"/>
                </a:solidFill>
                <a:effectLst/>
                <a:latin typeface="Georgia" pitchFamily="18" charset="0"/>
              </a:rPr>
              <a:t>Purpose</a:t>
            </a:r>
          </a:p>
        </p:txBody>
      </p:sp>
      <p:pic>
        <p:nvPicPr>
          <p:cNvPr id="11" name="Picture 1" descr="C:\Users\admin\Downloads\banasthali_logo.png"/>
          <p:cNvPicPr>
            <a:picLocks noChangeAspect="1" noChangeArrowheads="1"/>
          </p:cNvPicPr>
          <p:nvPr/>
        </p:nvPicPr>
        <p:blipFill>
          <a:blip r:embed="rId3" cstate="print"/>
          <a:srcRect/>
          <a:stretch>
            <a:fillRect/>
          </a:stretch>
        </p:blipFill>
        <p:spPr bwMode="auto">
          <a:xfrm>
            <a:off x="11186160" y="42541"/>
            <a:ext cx="1005840" cy="829318"/>
          </a:xfrm>
          <a:prstGeom prst="rect">
            <a:avLst/>
          </a:prstGeom>
          <a:noFill/>
        </p:spPr>
      </p:pic>
    </p:spTree>
    <p:extLst>
      <p:ext uri="{BB962C8B-B14F-4D97-AF65-F5344CB8AC3E}">
        <p14:creationId xmlns:p14="http://schemas.microsoft.com/office/powerpoint/2010/main" val="3422318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8"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0-#ppt_w/2"/>
                                          </p:val>
                                        </p:tav>
                                        <p:tav tm="100000">
                                          <p:val>
                                            <p:strVal val="#ppt_x"/>
                                          </p:val>
                                        </p:tav>
                                      </p:tavLst>
                                    </p:anim>
                                    <p:anim calcmode="lin" valueType="num">
                                      <p:cBhvr additive="base">
                                        <p:cTn id="12"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barn(inVertical)">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219200"/>
            <a:ext cx="10972800" cy="914400"/>
          </a:xfrm>
        </p:spPr>
        <p:txBody>
          <a:bodyPr>
            <a:noAutofit/>
          </a:bodyPr>
          <a:lstStyle/>
          <a:p>
            <a:r>
              <a:rPr lang="en-IN" sz="3200" kern="0" dirty="0">
                <a:solidFill>
                  <a:srgbClr val="C00000"/>
                </a:solidFill>
                <a:latin typeface="Georgia" panose="02040502050405020303" pitchFamily="18" charset="0"/>
              </a:rPr>
              <a:t>Results &amp; Discussions </a:t>
            </a:r>
            <a:br>
              <a:rPr lang="en-IN" sz="3200" kern="0" dirty="0">
                <a:solidFill>
                  <a:srgbClr val="C00000"/>
                </a:solidFill>
                <a:latin typeface="Georgia" panose="02040502050405020303" pitchFamily="18" charset="0"/>
              </a:rPr>
            </a:br>
            <a:endParaRPr lang="en-US" sz="3200" dirty="0">
              <a:solidFill>
                <a:srgbClr val="C00000"/>
              </a:solidFill>
            </a:endParaRPr>
          </a:p>
        </p:txBody>
      </p:sp>
      <p:sp>
        <p:nvSpPr>
          <p:cNvPr id="3" name="Content Placeholder 2"/>
          <p:cNvSpPr>
            <a:spLocks noGrp="1"/>
          </p:cNvSpPr>
          <p:nvPr>
            <p:ph idx="1"/>
          </p:nvPr>
        </p:nvSpPr>
        <p:spPr>
          <a:xfrm>
            <a:off x="609600" y="1905000"/>
            <a:ext cx="10972800" cy="4419600"/>
          </a:xfrm>
        </p:spPr>
        <p:txBody>
          <a:bodyPr>
            <a:normAutofit/>
          </a:bodyPr>
          <a:lstStyle/>
          <a:p>
            <a:pPr algn="just">
              <a:lnSpc>
                <a:spcPct val="150000"/>
              </a:lnSpc>
              <a:buClr>
                <a:srgbClr val="C00000"/>
              </a:buClr>
              <a:buFont typeface="Wingdings" pitchFamily="2" charset="2"/>
              <a:buChar char="v"/>
            </a:pPr>
            <a:r>
              <a:rPr lang="en-US" sz="1800" dirty="0">
                <a:latin typeface="Georgia" pitchFamily="18" charset="0"/>
              </a:rPr>
              <a:t>We have successfully implemented the working of the wireless video surveillance robot controlled using android mobile device. </a:t>
            </a:r>
          </a:p>
          <a:p>
            <a:pPr algn="just">
              <a:lnSpc>
                <a:spcPct val="150000"/>
              </a:lnSpc>
              <a:buClr>
                <a:srgbClr val="C00000"/>
              </a:buClr>
              <a:buFont typeface="Wingdings" pitchFamily="2" charset="2"/>
              <a:buChar char="v"/>
            </a:pPr>
            <a:r>
              <a:rPr lang="en-US" sz="1800" dirty="0">
                <a:latin typeface="Georgia" pitchFamily="18" charset="0"/>
              </a:rPr>
              <a:t>The completed project is a small land-based robot that can be controlled from a web app using a Wi-Fi Direct connection.</a:t>
            </a:r>
          </a:p>
          <a:p>
            <a:pPr algn="just">
              <a:lnSpc>
                <a:spcPct val="150000"/>
              </a:lnSpc>
              <a:buClr>
                <a:srgbClr val="C00000"/>
              </a:buClr>
              <a:buFont typeface="Wingdings" pitchFamily="2" charset="2"/>
              <a:buChar char="v"/>
            </a:pPr>
            <a:r>
              <a:rPr lang="en-US" sz="1800" dirty="0">
                <a:latin typeface="Georgia" pitchFamily="18" charset="0"/>
              </a:rPr>
              <a:t>The app allows the user to send commands to the robot for moving forward and backwards, turning left and right, and stopping. Even the real time video feel is successfully achieved using the Wi-Fi technology on our designed webs application.</a:t>
            </a:r>
          </a:p>
          <a:p>
            <a:pPr algn="just">
              <a:lnSpc>
                <a:spcPct val="150000"/>
              </a:lnSpc>
              <a:buClr>
                <a:srgbClr val="C00000"/>
              </a:buClr>
              <a:buFont typeface="Wingdings" pitchFamily="2" charset="2"/>
              <a:buChar char="v"/>
            </a:pPr>
            <a:r>
              <a:rPr lang="en-US" sz="1800" dirty="0">
                <a:latin typeface="Georgia" pitchFamily="18" charset="0"/>
              </a:rPr>
              <a:t>It could be a great solution to various problems or situation where wireless Surveillance is needed our project has tremendous scope as it uses the latest technology in the market.</a:t>
            </a:r>
          </a:p>
        </p:txBody>
      </p:sp>
      <p:sp>
        <p:nvSpPr>
          <p:cNvPr id="4" name="Slide Number Placeholder 3"/>
          <p:cNvSpPr>
            <a:spLocks noGrp="1"/>
          </p:cNvSpPr>
          <p:nvPr>
            <p:ph type="sldNum" sz="quarter" idx="12"/>
          </p:nvPr>
        </p:nvSpPr>
        <p:spPr/>
        <p:txBody>
          <a:bodyPr/>
          <a:lstStyle/>
          <a:p>
            <a:fld id="{1024F811-54B7-4536-A0F2-81856F062B88}" type="slidenum">
              <a:rPr lang="en-US" smtClean="0"/>
              <a:pPr/>
              <a:t>18</a:t>
            </a:fld>
            <a:endParaRPr lang="en-US"/>
          </a:p>
        </p:txBody>
      </p:sp>
      <p:grpSp>
        <p:nvGrpSpPr>
          <p:cNvPr id="5" name="Group 4"/>
          <p:cNvGrpSpPr/>
          <p:nvPr/>
        </p:nvGrpSpPr>
        <p:grpSpPr>
          <a:xfrm>
            <a:off x="0" y="259976"/>
            <a:ext cx="11658600" cy="381000"/>
            <a:chOff x="0" y="304800"/>
            <a:chExt cx="8229600" cy="381000"/>
          </a:xfrm>
        </p:grpSpPr>
        <p:sp>
          <p:nvSpPr>
            <p:cNvPr id="6" name="Rounded Rectangle 5"/>
            <p:cNvSpPr/>
            <p:nvPr/>
          </p:nvSpPr>
          <p:spPr>
            <a:xfrm>
              <a:off x="0" y="304800"/>
              <a:ext cx="8229600" cy="152400"/>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a:off x="0" y="533400"/>
              <a:ext cx="8229600" cy="152400"/>
            </a:xfrm>
            <a:prstGeom prst="roundRect">
              <a:avLst/>
            </a:prstGeom>
            <a:solidFill>
              <a:srgbClr val="FFC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8" name="Picture 1" descr="C:\Users\admin\Downloads\banasthali_logo.png"/>
          <p:cNvPicPr>
            <a:picLocks noChangeAspect="1" noChangeArrowheads="1"/>
          </p:cNvPicPr>
          <p:nvPr/>
        </p:nvPicPr>
        <p:blipFill>
          <a:blip r:embed="rId2" cstate="print"/>
          <a:srcRect/>
          <a:stretch>
            <a:fillRect/>
          </a:stretch>
        </p:blipFill>
        <p:spPr bwMode="auto">
          <a:xfrm>
            <a:off x="11186160" y="85082"/>
            <a:ext cx="1005840" cy="829318"/>
          </a:xfrm>
          <a:prstGeom prst="rect">
            <a:avLst/>
          </a:prstGeom>
          <a:noFill/>
        </p:spPr>
      </p:pic>
    </p:spTree>
    <p:extLst>
      <p:ext uri="{BB962C8B-B14F-4D97-AF65-F5344CB8AC3E}">
        <p14:creationId xmlns:p14="http://schemas.microsoft.com/office/powerpoint/2010/main" val="2519794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8"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0-#ppt_w/2"/>
                                          </p:val>
                                        </p:tav>
                                        <p:tav tm="100000">
                                          <p:val>
                                            <p:strVal val="#ppt_x"/>
                                          </p:val>
                                        </p:tav>
                                      </p:tavLst>
                                    </p:anim>
                                    <p:anim calcmode="lin" valueType="num">
                                      <p:cBhvr additive="base">
                                        <p:cTn id="12"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barn(inVertical)">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0" y="295917"/>
            <a:ext cx="12192000" cy="381000"/>
            <a:chOff x="0" y="304800"/>
            <a:chExt cx="8229600" cy="381000"/>
          </a:xfrm>
        </p:grpSpPr>
        <p:sp>
          <p:nvSpPr>
            <p:cNvPr id="7" name="Rounded Rectangle 6"/>
            <p:cNvSpPr/>
            <p:nvPr/>
          </p:nvSpPr>
          <p:spPr>
            <a:xfrm>
              <a:off x="0" y="304800"/>
              <a:ext cx="8229600" cy="152400"/>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0" y="533400"/>
              <a:ext cx="8229600" cy="152400"/>
            </a:xfrm>
            <a:prstGeom prst="roundRect">
              <a:avLst/>
            </a:prstGeom>
            <a:solidFill>
              <a:srgbClr val="FFC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Content Placeholder 2"/>
          <p:cNvSpPr txBox="1">
            <a:spLocks/>
          </p:cNvSpPr>
          <p:nvPr/>
        </p:nvSpPr>
        <p:spPr bwMode="auto">
          <a:xfrm>
            <a:off x="685800" y="1289804"/>
            <a:ext cx="10820400" cy="2824996"/>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marL="342900" indent="-342900" algn="l" rtl="0" eaLnBrk="1" fontAlgn="base" hangingPunct="1">
              <a:spcBef>
                <a:spcPct val="20000"/>
              </a:spcBef>
              <a:spcAft>
                <a:spcPct val="0"/>
              </a:spcAft>
              <a:buClr>
                <a:schemeClr val="accent1"/>
              </a:buClr>
              <a:buChar char="•"/>
              <a:defRPr sz="3200">
                <a:solidFill>
                  <a:schemeClr val="tx1"/>
                </a:solidFill>
                <a:effectLst>
                  <a:outerShdw blurRad="38100" dist="38100" dir="2700000" algn="tl">
                    <a:srgbClr val="000000"/>
                  </a:outerShdw>
                </a:effectLst>
                <a:latin typeface="+mn-lt"/>
                <a:ea typeface="+mn-ea"/>
                <a:cs typeface="+mn-cs"/>
              </a:defRPr>
            </a:lvl1pPr>
            <a:lvl2pPr marL="742950" indent="-285750" algn="l" rtl="0" eaLnBrk="1" fontAlgn="base" hangingPunct="1">
              <a:spcBef>
                <a:spcPct val="20000"/>
              </a:spcBef>
              <a:spcAft>
                <a:spcPct val="0"/>
              </a:spcAft>
              <a:buClr>
                <a:schemeClr val="tx2"/>
              </a:buClr>
              <a:buChar char="•"/>
              <a:defRPr sz="2800">
                <a:solidFill>
                  <a:schemeClr val="tx1"/>
                </a:solidFill>
                <a:effectLst>
                  <a:outerShdw blurRad="38100" dist="38100" dir="2700000" algn="tl">
                    <a:srgbClr val="000000"/>
                  </a:outerShdw>
                </a:effectLst>
                <a:latin typeface="+mn-lt"/>
              </a:defRPr>
            </a:lvl2pPr>
            <a:lvl3pPr marL="1143000" indent="-228600" algn="l" rtl="0" eaLnBrk="1" fontAlgn="base" hangingPunct="1">
              <a:spcBef>
                <a:spcPct val="20000"/>
              </a:spcBef>
              <a:spcAft>
                <a:spcPct val="0"/>
              </a:spcAft>
              <a:buClr>
                <a:schemeClr val="tx2"/>
              </a:buClr>
              <a:buChar char="•"/>
              <a:defRPr sz="2400">
                <a:solidFill>
                  <a:schemeClr val="tx1"/>
                </a:solidFill>
                <a:effectLst>
                  <a:outerShdw blurRad="38100" dist="38100" dir="2700000" algn="tl">
                    <a:srgbClr val="000000"/>
                  </a:outerShdw>
                </a:effectLst>
                <a:latin typeface="+mn-lt"/>
              </a:defRPr>
            </a:lvl3pPr>
            <a:lvl4pPr marL="1600200" indent="-228600" algn="l" rtl="0" eaLnBrk="1" fontAlgn="base" hangingPunct="1">
              <a:spcBef>
                <a:spcPct val="20000"/>
              </a:spcBef>
              <a:spcAft>
                <a:spcPct val="0"/>
              </a:spcAft>
              <a:buClr>
                <a:schemeClr val="tx2"/>
              </a:buClr>
              <a:buChar char="•"/>
              <a:defRPr sz="2000">
                <a:solidFill>
                  <a:schemeClr val="tx1"/>
                </a:solidFill>
                <a:effectLst>
                  <a:outerShdw blurRad="38100" dist="38100" dir="2700000" algn="tl">
                    <a:srgbClr val="000000"/>
                  </a:outerShdw>
                </a:effectLst>
                <a:latin typeface="+mn-lt"/>
              </a:defRPr>
            </a:lvl4pPr>
            <a:lvl5pPr marL="2057400" indent="-228600" algn="l" rtl="0" eaLnBrk="1" fontAlgn="base" hangingPunct="1">
              <a:spcBef>
                <a:spcPct val="20000"/>
              </a:spcBef>
              <a:spcAft>
                <a:spcPct val="0"/>
              </a:spcAft>
              <a:buClr>
                <a:schemeClr val="tx2"/>
              </a:buClr>
              <a:buChar char="•"/>
              <a:defRPr sz="2000">
                <a:solidFill>
                  <a:schemeClr val="tx1"/>
                </a:solidFill>
                <a:effectLst>
                  <a:outerShdw blurRad="38100" dist="38100" dir="2700000" algn="tl">
                    <a:srgbClr val="000000"/>
                  </a:outerShdw>
                </a:effectLst>
                <a:latin typeface="+mn-lt"/>
              </a:defRPr>
            </a:lvl5pPr>
            <a:lvl6pPr marL="2514600" indent="-228600" algn="l" rtl="0" eaLnBrk="1" fontAlgn="base" hangingPunct="1">
              <a:spcBef>
                <a:spcPct val="20000"/>
              </a:spcBef>
              <a:spcAft>
                <a:spcPct val="0"/>
              </a:spcAft>
              <a:buClr>
                <a:schemeClr val="tx2"/>
              </a:buClr>
              <a:buChar char="•"/>
              <a:defRPr sz="2000">
                <a:solidFill>
                  <a:schemeClr val="tx1"/>
                </a:solidFill>
                <a:effectLst>
                  <a:outerShdw blurRad="38100" dist="38100" dir="2700000" algn="tl">
                    <a:srgbClr val="000000"/>
                  </a:outerShdw>
                </a:effectLst>
                <a:latin typeface="+mn-lt"/>
              </a:defRPr>
            </a:lvl6pPr>
            <a:lvl7pPr marL="2971800" indent="-228600" algn="l" rtl="0" eaLnBrk="1" fontAlgn="base" hangingPunct="1">
              <a:spcBef>
                <a:spcPct val="20000"/>
              </a:spcBef>
              <a:spcAft>
                <a:spcPct val="0"/>
              </a:spcAft>
              <a:buClr>
                <a:schemeClr val="tx2"/>
              </a:buClr>
              <a:buChar char="•"/>
              <a:defRPr sz="2000">
                <a:solidFill>
                  <a:schemeClr val="tx1"/>
                </a:solidFill>
                <a:effectLst>
                  <a:outerShdw blurRad="38100" dist="38100" dir="2700000" algn="tl">
                    <a:srgbClr val="000000"/>
                  </a:outerShdw>
                </a:effectLst>
                <a:latin typeface="+mn-lt"/>
              </a:defRPr>
            </a:lvl7pPr>
            <a:lvl8pPr marL="3429000" indent="-228600" algn="l" rtl="0" eaLnBrk="1" fontAlgn="base" hangingPunct="1">
              <a:spcBef>
                <a:spcPct val="20000"/>
              </a:spcBef>
              <a:spcAft>
                <a:spcPct val="0"/>
              </a:spcAft>
              <a:buClr>
                <a:schemeClr val="tx2"/>
              </a:buClr>
              <a:buChar char="•"/>
              <a:defRPr sz="2000">
                <a:solidFill>
                  <a:schemeClr val="tx1"/>
                </a:solidFill>
                <a:effectLst>
                  <a:outerShdw blurRad="38100" dist="38100" dir="2700000" algn="tl">
                    <a:srgbClr val="000000"/>
                  </a:outerShdw>
                </a:effectLst>
                <a:latin typeface="+mn-lt"/>
              </a:defRPr>
            </a:lvl8pPr>
            <a:lvl9pPr marL="3886200" indent="-228600" algn="l" rtl="0" eaLnBrk="1" fontAlgn="base" hangingPunct="1">
              <a:spcBef>
                <a:spcPct val="20000"/>
              </a:spcBef>
              <a:spcAft>
                <a:spcPct val="0"/>
              </a:spcAft>
              <a:buClr>
                <a:schemeClr val="tx2"/>
              </a:buClr>
              <a:buChar char="•"/>
              <a:defRPr sz="2000">
                <a:solidFill>
                  <a:schemeClr val="tx1"/>
                </a:solidFill>
                <a:effectLst>
                  <a:outerShdw blurRad="38100" dist="38100" dir="2700000" algn="tl">
                    <a:srgbClr val="000000"/>
                  </a:outerShdw>
                </a:effectLst>
                <a:latin typeface="+mn-lt"/>
              </a:defRPr>
            </a:lvl9pPr>
          </a:lstStyle>
          <a:p>
            <a:pPr marL="0" indent="0">
              <a:lnSpc>
                <a:spcPct val="200000"/>
              </a:lnSpc>
              <a:spcAft>
                <a:spcPts val="600"/>
              </a:spcAft>
              <a:buClr>
                <a:srgbClr val="D34817"/>
              </a:buClr>
              <a:buNone/>
              <a:defRPr/>
            </a:pPr>
            <a:r>
              <a:rPr lang="en-US" sz="1800" dirty="0">
                <a:solidFill>
                  <a:srgbClr val="333333"/>
                </a:solidFill>
                <a:effectLst/>
                <a:latin typeface="Georgia" panose="02040502050405020303" pitchFamily="18" charset="0"/>
                <a:ea typeface="Times New Roman" panose="02020603050405020304" pitchFamily="18" charset="0"/>
              </a:rPr>
              <a:t>Here we conclude that the surveillance robot can be used for security purpose in industries, homes, in agriculture lands to monitor the fields and security purpose, in military to monitor the border areas, to surveillance the disaster affected areas where a person cannot reach. Here we can stream live video using a website by connecting it to an external web server. Further this robot can be altered with a specific set of sensors depending upon the terrain and function to be carried.</a:t>
            </a:r>
            <a:endParaRPr lang="en-IN" sz="1800" kern="0" dirty="0">
              <a:solidFill>
                <a:sysClr val="windowText" lastClr="000000"/>
              </a:solidFill>
              <a:effectLst/>
              <a:latin typeface="Georgia" panose="02040502050405020303" pitchFamily="18" charset="0"/>
            </a:endParaRPr>
          </a:p>
        </p:txBody>
      </p:sp>
      <p:sp>
        <p:nvSpPr>
          <p:cNvPr id="3" name="Slide Number Placeholder 2"/>
          <p:cNvSpPr>
            <a:spLocks noGrp="1"/>
          </p:cNvSpPr>
          <p:nvPr>
            <p:ph type="sldNum" sz="quarter" idx="12"/>
          </p:nvPr>
        </p:nvSpPr>
        <p:spPr/>
        <p:txBody>
          <a:bodyPr/>
          <a:lstStyle/>
          <a:p>
            <a:fld id="{1024F811-54B7-4536-A0F2-81856F062B88}" type="slidenum">
              <a:rPr lang="en-US" smtClean="0"/>
              <a:pPr/>
              <a:t>19</a:t>
            </a:fld>
            <a:endParaRPr lang="en-US"/>
          </a:p>
        </p:txBody>
      </p:sp>
      <p:sp>
        <p:nvSpPr>
          <p:cNvPr id="14" name="Title 1"/>
          <p:cNvSpPr txBox="1">
            <a:spLocks/>
          </p:cNvSpPr>
          <p:nvPr/>
        </p:nvSpPr>
        <p:spPr bwMode="auto">
          <a:xfrm>
            <a:off x="609600" y="676917"/>
            <a:ext cx="10668000" cy="699505"/>
          </a:xfrm>
          <a:prstGeom prst="rect">
            <a:avLst/>
          </a:prstGeom>
          <a:noFill/>
          <a:ln w="9525">
            <a:noFill/>
            <a:miter lim="800000"/>
            <a:headEnd/>
            <a:tailEnd/>
          </a:ln>
          <a:effectLst/>
        </p:spPr>
        <p:txBody>
          <a:bodyPr vert="horz" wrap="square" lIns="92075" tIns="46038" rIns="92075" bIns="46038" numCol="1" anchor="b" anchorCtr="0" compatLnSpc="1">
            <a:prstTxWarp prst="textNoShape">
              <a:avLst/>
            </a:prstTxWarp>
          </a:bodyPr>
          <a:lstStyle>
            <a:lvl1pPr algn="r" rtl="0" eaLnBrk="1" fontAlgn="base" hangingPunct="1">
              <a:spcBef>
                <a:spcPct val="0"/>
              </a:spcBef>
              <a:spcAft>
                <a:spcPct val="0"/>
              </a:spcAft>
              <a:defRPr sz="4400">
                <a:solidFill>
                  <a:schemeClr val="tx2"/>
                </a:solidFill>
                <a:effectLst>
                  <a:outerShdw blurRad="38100" dist="38100" dir="2700000" algn="tl">
                    <a:srgbClr val="000000"/>
                  </a:outerShdw>
                </a:effectLst>
                <a:latin typeface="+mj-lt"/>
                <a:ea typeface="+mj-ea"/>
                <a:cs typeface="+mj-cs"/>
              </a:defRPr>
            </a:lvl1pPr>
            <a:lvl2pPr algn="r" rtl="0" eaLnBrk="1" fontAlgn="base" hangingPunct="1">
              <a:spcBef>
                <a:spcPct val="0"/>
              </a:spcBef>
              <a:spcAft>
                <a:spcPct val="0"/>
              </a:spcAft>
              <a:defRPr sz="4400">
                <a:solidFill>
                  <a:schemeClr val="tx2"/>
                </a:solidFill>
                <a:effectLst>
                  <a:outerShdw blurRad="38100" dist="38100" dir="2700000" algn="tl">
                    <a:srgbClr val="000000"/>
                  </a:outerShdw>
                </a:effectLst>
                <a:latin typeface="Times New Roman" pitchFamily="18" charset="0"/>
              </a:defRPr>
            </a:lvl2pPr>
            <a:lvl3pPr algn="r" rtl="0" eaLnBrk="1" fontAlgn="base" hangingPunct="1">
              <a:spcBef>
                <a:spcPct val="0"/>
              </a:spcBef>
              <a:spcAft>
                <a:spcPct val="0"/>
              </a:spcAft>
              <a:defRPr sz="4400">
                <a:solidFill>
                  <a:schemeClr val="tx2"/>
                </a:solidFill>
                <a:effectLst>
                  <a:outerShdw blurRad="38100" dist="38100" dir="2700000" algn="tl">
                    <a:srgbClr val="000000"/>
                  </a:outerShdw>
                </a:effectLst>
                <a:latin typeface="Times New Roman" pitchFamily="18" charset="0"/>
              </a:defRPr>
            </a:lvl3pPr>
            <a:lvl4pPr algn="r" rtl="0" eaLnBrk="1" fontAlgn="base" hangingPunct="1">
              <a:spcBef>
                <a:spcPct val="0"/>
              </a:spcBef>
              <a:spcAft>
                <a:spcPct val="0"/>
              </a:spcAft>
              <a:defRPr sz="4400">
                <a:solidFill>
                  <a:schemeClr val="tx2"/>
                </a:solidFill>
                <a:effectLst>
                  <a:outerShdw blurRad="38100" dist="38100" dir="2700000" algn="tl">
                    <a:srgbClr val="000000"/>
                  </a:outerShdw>
                </a:effectLst>
                <a:latin typeface="Times New Roman" pitchFamily="18" charset="0"/>
              </a:defRPr>
            </a:lvl4pPr>
            <a:lvl5pPr algn="r" rtl="0" eaLnBrk="1" fontAlgn="base" hangingPunct="1">
              <a:spcBef>
                <a:spcPct val="0"/>
              </a:spcBef>
              <a:spcAft>
                <a:spcPct val="0"/>
              </a:spcAft>
              <a:defRPr sz="4400">
                <a:solidFill>
                  <a:schemeClr val="tx2"/>
                </a:solidFill>
                <a:effectLst>
                  <a:outerShdw blurRad="38100" dist="38100" dir="2700000" algn="tl">
                    <a:srgbClr val="000000"/>
                  </a:outerShdw>
                </a:effectLst>
                <a:latin typeface="Times New Roman" pitchFamily="18" charset="0"/>
              </a:defRPr>
            </a:lvl5pPr>
            <a:lvl6pPr marL="457200" algn="r" rtl="0" eaLnBrk="1" fontAlgn="base" hangingPunct="1">
              <a:spcBef>
                <a:spcPct val="0"/>
              </a:spcBef>
              <a:spcAft>
                <a:spcPct val="0"/>
              </a:spcAft>
              <a:defRPr sz="4400">
                <a:solidFill>
                  <a:schemeClr val="tx2"/>
                </a:solidFill>
                <a:effectLst>
                  <a:outerShdw blurRad="38100" dist="38100" dir="2700000" algn="tl">
                    <a:srgbClr val="000000"/>
                  </a:outerShdw>
                </a:effectLst>
                <a:latin typeface="Times New Roman" pitchFamily="18" charset="0"/>
              </a:defRPr>
            </a:lvl6pPr>
            <a:lvl7pPr marL="914400" algn="r" rtl="0" eaLnBrk="1" fontAlgn="base" hangingPunct="1">
              <a:spcBef>
                <a:spcPct val="0"/>
              </a:spcBef>
              <a:spcAft>
                <a:spcPct val="0"/>
              </a:spcAft>
              <a:defRPr sz="4400">
                <a:solidFill>
                  <a:schemeClr val="tx2"/>
                </a:solidFill>
                <a:effectLst>
                  <a:outerShdw blurRad="38100" dist="38100" dir="2700000" algn="tl">
                    <a:srgbClr val="000000"/>
                  </a:outerShdw>
                </a:effectLst>
                <a:latin typeface="Times New Roman" pitchFamily="18" charset="0"/>
              </a:defRPr>
            </a:lvl7pPr>
            <a:lvl8pPr marL="1371600" algn="r" rtl="0" eaLnBrk="1" fontAlgn="base" hangingPunct="1">
              <a:spcBef>
                <a:spcPct val="0"/>
              </a:spcBef>
              <a:spcAft>
                <a:spcPct val="0"/>
              </a:spcAft>
              <a:defRPr sz="4400">
                <a:solidFill>
                  <a:schemeClr val="tx2"/>
                </a:solidFill>
                <a:effectLst>
                  <a:outerShdw blurRad="38100" dist="38100" dir="2700000" algn="tl">
                    <a:srgbClr val="000000"/>
                  </a:outerShdw>
                </a:effectLst>
                <a:latin typeface="Times New Roman" pitchFamily="18" charset="0"/>
              </a:defRPr>
            </a:lvl8pPr>
            <a:lvl9pPr marL="1828800" algn="r" rtl="0" eaLnBrk="1" fontAlgn="base" hangingPunct="1">
              <a:spcBef>
                <a:spcPct val="0"/>
              </a:spcBef>
              <a:spcAft>
                <a:spcPct val="0"/>
              </a:spcAft>
              <a:defRPr sz="4400">
                <a:solidFill>
                  <a:schemeClr val="tx2"/>
                </a:solidFill>
                <a:effectLst>
                  <a:outerShdw blurRad="38100" dist="38100" dir="2700000" algn="tl">
                    <a:srgbClr val="000000"/>
                  </a:outerShdw>
                </a:effectLst>
                <a:latin typeface="Times New Roman" pitchFamily="18" charset="0"/>
              </a:defRPr>
            </a:lvl9pPr>
          </a:lstStyle>
          <a:p>
            <a:pPr algn="ctr"/>
            <a:r>
              <a:rPr lang="en-US" sz="3200" kern="0" dirty="0">
                <a:solidFill>
                  <a:srgbClr val="C00000"/>
                </a:solidFill>
                <a:effectLst/>
                <a:latin typeface="Georgia" pitchFamily="18" charset="0"/>
              </a:rPr>
              <a:t>Conclusion</a:t>
            </a:r>
          </a:p>
        </p:txBody>
      </p:sp>
      <p:pic>
        <p:nvPicPr>
          <p:cNvPr id="11" name="Picture 1" descr="C:\Users\admin\Downloads\banasthali_logo.png"/>
          <p:cNvPicPr>
            <a:picLocks noChangeAspect="1" noChangeArrowheads="1"/>
          </p:cNvPicPr>
          <p:nvPr/>
        </p:nvPicPr>
        <p:blipFill>
          <a:blip r:embed="rId3" cstate="print"/>
          <a:srcRect/>
          <a:stretch>
            <a:fillRect/>
          </a:stretch>
        </p:blipFill>
        <p:spPr bwMode="auto">
          <a:xfrm>
            <a:off x="11186160" y="35941"/>
            <a:ext cx="1005840" cy="829318"/>
          </a:xfrm>
          <a:prstGeom prst="rect">
            <a:avLst/>
          </a:prstGeom>
          <a:noFill/>
        </p:spPr>
      </p:pic>
      <p:pic>
        <p:nvPicPr>
          <p:cNvPr id="2" name="Picture 1">
            <a:extLst>
              <a:ext uri="{FF2B5EF4-FFF2-40B4-BE49-F238E27FC236}">
                <a16:creationId xmlns:a16="http://schemas.microsoft.com/office/drawing/2014/main" id="{16290D62-2253-F667-8CBE-5DB67A188293}"/>
              </a:ext>
            </a:extLst>
          </p:cNvPr>
          <p:cNvPicPr>
            <a:picLocks noChangeAspect="1"/>
          </p:cNvPicPr>
          <p:nvPr/>
        </p:nvPicPr>
        <p:blipFill>
          <a:blip r:embed="rId4"/>
          <a:stretch>
            <a:fillRect/>
          </a:stretch>
        </p:blipFill>
        <p:spPr>
          <a:xfrm>
            <a:off x="2032000" y="4084320"/>
            <a:ext cx="3352801" cy="2637968"/>
          </a:xfrm>
          <a:prstGeom prst="rect">
            <a:avLst/>
          </a:prstGeom>
        </p:spPr>
      </p:pic>
      <p:pic>
        <p:nvPicPr>
          <p:cNvPr id="5" name="Picture 4">
            <a:extLst>
              <a:ext uri="{FF2B5EF4-FFF2-40B4-BE49-F238E27FC236}">
                <a16:creationId xmlns:a16="http://schemas.microsoft.com/office/drawing/2014/main" id="{E80CC49B-6AD6-A14B-84A6-EB19B2C783AB}"/>
              </a:ext>
            </a:extLst>
          </p:cNvPr>
          <p:cNvPicPr>
            <a:picLocks noChangeAspect="1"/>
          </p:cNvPicPr>
          <p:nvPr/>
        </p:nvPicPr>
        <p:blipFill>
          <a:blip r:embed="rId5"/>
          <a:stretch>
            <a:fillRect/>
          </a:stretch>
        </p:blipFill>
        <p:spPr>
          <a:xfrm>
            <a:off x="6063335" y="4106522"/>
            <a:ext cx="4096665" cy="2637969"/>
          </a:xfrm>
          <a:prstGeom prst="rect">
            <a:avLst/>
          </a:prstGeom>
        </p:spPr>
      </p:pic>
    </p:spTree>
    <p:extLst>
      <p:ext uri="{BB962C8B-B14F-4D97-AF65-F5344CB8AC3E}">
        <p14:creationId xmlns:p14="http://schemas.microsoft.com/office/powerpoint/2010/main" val="385685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8"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0-#ppt_w/2"/>
                                          </p:val>
                                        </p:tav>
                                        <p:tav tm="100000">
                                          <p:val>
                                            <p:strVal val="#ppt_x"/>
                                          </p:val>
                                        </p:tav>
                                      </p:tavLst>
                                    </p:anim>
                                    <p:anim calcmode="lin" valueType="num">
                                      <p:cBhvr additive="base">
                                        <p:cTn id="12"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barn(inVertical)">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4" presetClass="entr" presetSubtype="10" fill="hold" nodeType="clickEffect">
                                  <p:stCondLst>
                                    <p:cond delay="0"/>
                                  </p:stCondLst>
                                  <p:childTnLst>
                                    <p:set>
                                      <p:cBhvr>
                                        <p:cTn id="25" dur="1" fill="hold">
                                          <p:stCondLst>
                                            <p:cond delay="0"/>
                                          </p:stCondLst>
                                        </p:cTn>
                                        <p:tgtEl>
                                          <p:spTgt spid="2"/>
                                        </p:tgtEl>
                                        <p:attrNameLst>
                                          <p:attrName>style.visibility</p:attrName>
                                        </p:attrNameLst>
                                      </p:cBhvr>
                                      <p:to>
                                        <p:strVal val="visible"/>
                                      </p:to>
                                    </p:set>
                                    <p:animEffect transition="in" filter="randombar(horizontal)">
                                      <p:cBhvr>
                                        <p:cTn id="26" dur="500"/>
                                        <p:tgtEl>
                                          <p:spTgt spid="2"/>
                                        </p:tgtEl>
                                      </p:cBhvr>
                                    </p:animEffect>
                                  </p:childTnLst>
                                </p:cTn>
                              </p:par>
                            </p:childTnLst>
                          </p:cTn>
                        </p:par>
                      </p:childTnLst>
                    </p:cTn>
                  </p:par>
                  <p:par>
                    <p:cTn id="27" fill="hold">
                      <p:stCondLst>
                        <p:cond delay="indefinite"/>
                      </p:stCondLst>
                      <p:childTnLst>
                        <p:par>
                          <p:cTn id="28" fill="hold">
                            <p:stCondLst>
                              <p:cond delay="0"/>
                            </p:stCondLst>
                            <p:childTnLst>
                              <p:par>
                                <p:cTn id="29" presetID="14" presetClass="entr" presetSubtype="10" fill="hold" nodeType="click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randombar(horizontal)">
                                      <p:cBhvr>
                                        <p:cTn id="3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0" y="277906"/>
            <a:ext cx="12192000" cy="381000"/>
            <a:chOff x="0" y="304800"/>
            <a:chExt cx="8229600" cy="381000"/>
          </a:xfrm>
        </p:grpSpPr>
        <p:sp>
          <p:nvSpPr>
            <p:cNvPr id="7" name="Rounded Rectangle 6"/>
            <p:cNvSpPr/>
            <p:nvPr/>
          </p:nvSpPr>
          <p:spPr>
            <a:xfrm>
              <a:off x="0" y="304800"/>
              <a:ext cx="8229600" cy="152400"/>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0" y="533400"/>
              <a:ext cx="8229600" cy="152400"/>
            </a:xfrm>
            <a:prstGeom prst="roundRect">
              <a:avLst/>
            </a:prstGeom>
            <a:solidFill>
              <a:srgbClr val="FFC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Content Placeholder 2"/>
          <p:cNvSpPr txBox="1">
            <a:spLocks/>
          </p:cNvSpPr>
          <p:nvPr/>
        </p:nvSpPr>
        <p:spPr bwMode="auto">
          <a:xfrm>
            <a:off x="762000" y="1295401"/>
            <a:ext cx="10820400" cy="506095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marL="342900" indent="-342900" algn="l" rtl="0" eaLnBrk="1" fontAlgn="base" hangingPunct="1">
              <a:spcBef>
                <a:spcPct val="20000"/>
              </a:spcBef>
              <a:spcAft>
                <a:spcPct val="0"/>
              </a:spcAft>
              <a:buClr>
                <a:schemeClr val="accent1"/>
              </a:buClr>
              <a:buChar char="•"/>
              <a:defRPr sz="3200">
                <a:solidFill>
                  <a:schemeClr val="tx1"/>
                </a:solidFill>
                <a:effectLst>
                  <a:outerShdw blurRad="38100" dist="38100" dir="2700000" algn="tl">
                    <a:srgbClr val="000000"/>
                  </a:outerShdw>
                </a:effectLst>
                <a:latin typeface="+mn-lt"/>
                <a:ea typeface="+mn-ea"/>
                <a:cs typeface="+mn-cs"/>
              </a:defRPr>
            </a:lvl1pPr>
            <a:lvl2pPr marL="742950" indent="-285750" algn="l" rtl="0" eaLnBrk="1" fontAlgn="base" hangingPunct="1">
              <a:spcBef>
                <a:spcPct val="20000"/>
              </a:spcBef>
              <a:spcAft>
                <a:spcPct val="0"/>
              </a:spcAft>
              <a:buClr>
                <a:schemeClr val="tx2"/>
              </a:buClr>
              <a:buChar char="•"/>
              <a:defRPr sz="2800">
                <a:solidFill>
                  <a:schemeClr val="tx1"/>
                </a:solidFill>
                <a:effectLst>
                  <a:outerShdw blurRad="38100" dist="38100" dir="2700000" algn="tl">
                    <a:srgbClr val="000000"/>
                  </a:outerShdw>
                </a:effectLst>
                <a:latin typeface="+mn-lt"/>
              </a:defRPr>
            </a:lvl2pPr>
            <a:lvl3pPr marL="1143000" indent="-228600" algn="l" rtl="0" eaLnBrk="1" fontAlgn="base" hangingPunct="1">
              <a:spcBef>
                <a:spcPct val="20000"/>
              </a:spcBef>
              <a:spcAft>
                <a:spcPct val="0"/>
              </a:spcAft>
              <a:buClr>
                <a:schemeClr val="tx2"/>
              </a:buClr>
              <a:buChar char="•"/>
              <a:defRPr sz="2400">
                <a:solidFill>
                  <a:schemeClr val="tx1"/>
                </a:solidFill>
                <a:effectLst>
                  <a:outerShdw blurRad="38100" dist="38100" dir="2700000" algn="tl">
                    <a:srgbClr val="000000"/>
                  </a:outerShdw>
                </a:effectLst>
                <a:latin typeface="+mn-lt"/>
              </a:defRPr>
            </a:lvl3pPr>
            <a:lvl4pPr marL="1600200" indent="-228600" algn="l" rtl="0" eaLnBrk="1" fontAlgn="base" hangingPunct="1">
              <a:spcBef>
                <a:spcPct val="20000"/>
              </a:spcBef>
              <a:spcAft>
                <a:spcPct val="0"/>
              </a:spcAft>
              <a:buClr>
                <a:schemeClr val="tx2"/>
              </a:buClr>
              <a:buChar char="•"/>
              <a:defRPr sz="2000">
                <a:solidFill>
                  <a:schemeClr val="tx1"/>
                </a:solidFill>
                <a:effectLst>
                  <a:outerShdw blurRad="38100" dist="38100" dir="2700000" algn="tl">
                    <a:srgbClr val="000000"/>
                  </a:outerShdw>
                </a:effectLst>
                <a:latin typeface="+mn-lt"/>
              </a:defRPr>
            </a:lvl4pPr>
            <a:lvl5pPr marL="2057400" indent="-228600" algn="l" rtl="0" eaLnBrk="1" fontAlgn="base" hangingPunct="1">
              <a:spcBef>
                <a:spcPct val="20000"/>
              </a:spcBef>
              <a:spcAft>
                <a:spcPct val="0"/>
              </a:spcAft>
              <a:buClr>
                <a:schemeClr val="tx2"/>
              </a:buClr>
              <a:buChar char="•"/>
              <a:defRPr sz="2000">
                <a:solidFill>
                  <a:schemeClr val="tx1"/>
                </a:solidFill>
                <a:effectLst>
                  <a:outerShdw blurRad="38100" dist="38100" dir="2700000" algn="tl">
                    <a:srgbClr val="000000"/>
                  </a:outerShdw>
                </a:effectLst>
                <a:latin typeface="+mn-lt"/>
              </a:defRPr>
            </a:lvl5pPr>
            <a:lvl6pPr marL="2514600" indent="-228600" algn="l" rtl="0" eaLnBrk="1" fontAlgn="base" hangingPunct="1">
              <a:spcBef>
                <a:spcPct val="20000"/>
              </a:spcBef>
              <a:spcAft>
                <a:spcPct val="0"/>
              </a:spcAft>
              <a:buClr>
                <a:schemeClr val="tx2"/>
              </a:buClr>
              <a:buChar char="•"/>
              <a:defRPr sz="2000">
                <a:solidFill>
                  <a:schemeClr val="tx1"/>
                </a:solidFill>
                <a:effectLst>
                  <a:outerShdw blurRad="38100" dist="38100" dir="2700000" algn="tl">
                    <a:srgbClr val="000000"/>
                  </a:outerShdw>
                </a:effectLst>
                <a:latin typeface="+mn-lt"/>
              </a:defRPr>
            </a:lvl6pPr>
            <a:lvl7pPr marL="2971800" indent="-228600" algn="l" rtl="0" eaLnBrk="1" fontAlgn="base" hangingPunct="1">
              <a:spcBef>
                <a:spcPct val="20000"/>
              </a:spcBef>
              <a:spcAft>
                <a:spcPct val="0"/>
              </a:spcAft>
              <a:buClr>
                <a:schemeClr val="tx2"/>
              </a:buClr>
              <a:buChar char="•"/>
              <a:defRPr sz="2000">
                <a:solidFill>
                  <a:schemeClr val="tx1"/>
                </a:solidFill>
                <a:effectLst>
                  <a:outerShdw blurRad="38100" dist="38100" dir="2700000" algn="tl">
                    <a:srgbClr val="000000"/>
                  </a:outerShdw>
                </a:effectLst>
                <a:latin typeface="+mn-lt"/>
              </a:defRPr>
            </a:lvl7pPr>
            <a:lvl8pPr marL="3429000" indent="-228600" algn="l" rtl="0" eaLnBrk="1" fontAlgn="base" hangingPunct="1">
              <a:spcBef>
                <a:spcPct val="20000"/>
              </a:spcBef>
              <a:spcAft>
                <a:spcPct val="0"/>
              </a:spcAft>
              <a:buClr>
                <a:schemeClr val="tx2"/>
              </a:buClr>
              <a:buChar char="•"/>
              <a:defRPr sz="2000">
                <a:solidFill>
                  <a:schemeClr val="tx1"/>
                </a:solidFill>
                <a:effectLst>
                  <a:outerShdw blurRad="38100" dist="38100" dir="2700000" algn="tl">
                    <a:srgbClr val="000000"/>
                  </a:outerShdw>
                </a:effectLst>
                <a:latin typeface="+mn-lt"/>
              </a:defRPr>
            </a:lvl8pPr>
            <a:lvl9pPr marL="3886200" indent="-228600" algn="l" rtl="0" eaLnBrk="1" fontAlgn="base" hangingPunct="1">
              <a:spcBef>
                <a:spcPct val="20000"/>
              </a:spcBef>
              <a:spcAft>
                <a:spcPct val="0"/>
              </a:spcAft>
              <a:buClr>
                <a:schemeClr val="tx2"/>
              </a:buClr>
              <a:buChar char="•"/>
              <a:defRPr sz="2000">
                <a:solidFill>
                  <a:schemeClr val="tx1"/>
                </a:solidFill>
                <a:effectLst>
                  <a:outerShdw blurRad="38100" dist="38100" dir="2700000" algn="tl">
                    <a:srgbClr val="000000"/>
                  </a:outerShdw>
                </a:effectLst>
                <a:latin typeface="+mn-lt"/>
              </a:defRPr>
            </a:lvl9pPr>
          </a:lstStyle>
          <a:p>
            <a:pPr>
              <a:lnSpc>
                <a:spcPct val="200000"/>
              </a:lnSpc>
              <a:spcAft>
                <a:spcPts val="600"/>
              </a:spcAft>
              <a:buClr>
                <a:srgbClr val="D34817"/>
              </a:buClr>
              <a:buFont typeface="Wingdings" panose="05000000000000000000" pitchFamily="2" charset="2"/>
              <a:buChar char="v"/>
              <a:defRPr/>
            </a:pPr>
            <a:r>
              <a:rPr lang="en-US" sz="1800" kern="0" dirty="0">
                <a:solidFill>
                  <a:sysClr val="windowText" lastClr="000000"/>
                </a:solidFill>
                <a:effectLst/>
                <a:latin typeface="Georgia" panose="02040502050405020303" pitchFamily="18" charset="0"/>
              </a:rPr>
              <a:t>Introduction </a:t>
            </a:r>
          </a:p>
          <a:p>
            <a:pPr marL="363538" indent="-363538">
              <a:lnSpc>
                <a:spcPct val="200000"/>
              </a:lnSpc>
              <a:spcAft>
                <a:spcPts val="600"/>
              </a:spcAft>
              <a:buClr>
                <a:srgbClr val="D34817"/>
              </a:buClr>
              <a:buFont typeface="Wingdings" panose="05000000000000000000" pitchFamily="2" charset="2"/>
              <a:buChar char="v"/>
              <a:defRPr/>
            </a:pPr>
            <a:r>
              <a:rPr lang="en-US" sz="1800" kern="0" dirty="0">
                <a:solidFill>
                  <a:sysClr val="windowText" lastClr="000000"/>
                </a:solidFill>
                <a:effectLst/>
                <a:latin typeface="Georgia" panose="02040502050405020303" pitchFamily="18" charset="0"/>
              </a:rPr>
              <a:t>Problem Description </a:t>
            </a:r>
          </a:p>
          <a:p>
            <a:pPr marL="363538" indent="-363538">
              <a:lnSpc>
                <a:spcPct val="200000"/>
              </a:lnSpc>
              <a:spcAft>
                <a:spcPts val="600"/>
              </a:spcAft>
              <a:buClr>
                <a:srgbClr val="D34817"/>
              </a:buClr>
              <a:buFont typeface="Wingdings" panose="05000000000000000000" pitchFamily="2" charset="2"/>
              <a:buChar char="v"/>
              <a:defRPr/>
            </a:pPr>
            <a:r>
              <a:rPr lang="en-US" sz="1800" kern="0" dirty="0">
                <a:solidFill>
                  <a:sysClr val="windowText" lastClr="000000"/>
                </a:solidFill>
                <a:effectLst/>
                <a:latin typeface="Georgia" panose="02040502050405020303" pitchFamily="18" charset="0"/>
              </a:rPr>
              <a:t>Solution Methodology </a:t>
            </a:r>
          </a:p>
          <a:p>
            <a:pPr>
              <a:lnSpc>
                <a:spcPct val="200000"/>
              </a:lnSpc>
              <a:spcAft>
                <a:spcPts val="600"/>
              </a:spcAft>
              <a:buClr>
                <a:srgbClr val="D34817"/>
              </a:buClr>
              <a:buFont typeface="Wingdings" panose="05000000000000000000" pitchFamily="2" charset="2"/>
              <a:buChar char="v"/>
              <a:defRPr/>
            </a:pPr>
            <a:r>
              <a:rPr lang="en-IN" sz="1800" kern="0" dirty="0">
                <a:solidFill>
                  <a:sysClr val="windowText" lastClr="000000"/>
                </a:solidFill>
                <a:effectLst/>
                <a:latin typeface="Georgia" panose="02040502050405020303" pitchFamily="18" charset="0"/>
              </a:rPr>
              <a:t>Results &amp; Discussions </a:t>
            </a:r>
          </a:p>
          <a:p>
            <a:pPr>
              <a:lnSpc>
                <a:spcPct val="200000"/>
              </a:lnSpc>
              <a:spcAft>
                <a:spcPts val="600"/>
              </a:spcAft>
              <a:buClr>
                <a:srgbClr val="D34817"/>
              </a:buClr>
              <a:buFont typeface="Wingdings" panose="05000000000000000000" pitchFamily="2" charset="2"/>
              <a:buChar char="v"/>
              <a:defRPr/>
            </a:pPr>
            <a:r>
              <a:rPr lang="en-IN" sz="1800" kern="0" dirty="0">
                <a:solidFill>
                  <a:sysClr val="windowText" lastClr="000000"/>
                </a:solidFill>
                <a:effectLst/>
                <a:latin typeface="Georgia" panose="02040502050405020303" pitchFamily="18" charset="0"/>
              </a:rPr>
              <a:t>Conclusion </a:t>
            </a:r>
          </a:p>
          <a:p>
            <a:pPr marL="0" indent="0">
              <a:spcAft>
                <a:spcPts val="600"/>
              </a:spcAft>
              <a:buClr>
                <a:srgbClr val="D34817"/>
              </a:buClr>
              <a:buNone/>
              <a:defRPr/>
            </a:pPr>
            <a:endParaRPr lang="en-IN" sz="1800" kern="0" dirty="0">
              <a:solidFill>
                <a:sysClr val="windowText" lastClr="000000"/>
              </a:solidFill>
              <a:effectLst/>
              <a:latin typeface="Georgia" panose="02040502050405020303" pitchFamily="18" charset="0"/>
            </a:endParaRPr>
          </a:p>
          <a:p>
            <a:pPr marL="628650" indent="-285750">
              <a:spcAft>
                <a:spcPts val="600"/>
              </a:spcAft>
              <a:buClr>
                <a:srgbClr val="D34817"/>
              </a:buClr>
              <a:buFont typeface="Wingdings" panose="05000000000000000000" pitchFamily="2" charset="2"/>
              <a:buChar char="ü"/>
              <a:defRPr/>
            </a:pPr>
            <a:endParaRPr lang="en-IN" sz="1800" kern="0" dirty="0">
              <a:solidFill>
                <a:sysClr val="windowText" lastClr="000000"/>
              </a:solidFill>
              <a:effectLst/>
              <a:latin typeface="Georgia" panose="02040502050405020303" pitchFamily="18" charset="0"/>
            </a:endParaRPr>
          </a:p>
        </p:txBody>
      </p:sp>
      <p:sp>
        <p:nvSpPr>
          <p:cNvPr id="3" name="Slide Number Placeholder 2"/>
          <p:cNvSpPr>
            <a:spLocks noGrp="1"/>
          </p:cNvSpPr>
          <p:nvPr>
            <p:ph type="sldNum" sz="quarter" idx="12"/>
          </p:nvPr>
        </p:nvSpPr>
        <p:spPr/>
        <p:txBody>
          <a:bodyPr/>
          <a:lstStyle/>
          <a:p>
            <a:fld id="{1024F811-54B7-4536-A0F2-81856F062B88}" type="slidenum">
              <a:rPr lang="en-US" smtClean="0"/>
              <a:pPr/>
              <a:t>2</a:t>
            </a:fld>
            <a:endParaRPr lang="en-US"/>
          </a:p>
        </p:txBody>
      </p:sp>
      <p:sp>
        <p:nvSpPr>
          <p:cNvPr id="14" name="Title 1"/>
          <p:cNvSpPr txBox="1">
            <a:spLocks/>
          </p:cNvSpPr>
          <p:nvPr/>
        </p:nvSpPr>
        <p:spPr bwMode="auto">
          <a:xfrm>
            <a:off x="609600" y="676917"/>
            <a:ext cx="10668000" cy="699505"/>
          </a:xfrm>
          <a:prstGeom prst="rect">
            <a:avLst/>
          </a:prstGeom>
          <a:noFill/>
          <a:ln w="9525">
            <a:noFill/>
            <a:miter lim="800000"/>
            <a:headEnd/>
            <a:tailEnd/>
          </a:ln>
          <a:effectLst/>
        </p:spPr>
        <p:txBody>
          <a:bodyPr vert="horz" wrap="square" lIns="92075" tIns="46038" rIns="92075" bIns="46038" numCol="1" anchor="b" anchorCtr="0" compatLnSpc="1">
            <a:prstTxWarp prst="textNoShape">
              <a:avLst/>
            </a:prstTxWarp>
          </a:bodyPr>
          <a:lstStyle>
            <a:lvl1pPr algn="r" rtl="0" eaLnBrk="1" fontAlgn="base" hangingPunct="1">
              <a:spcBef>
                <a:spcPct val="0"/>
              </a:spcBef>
              <a:spcAft>
                <a:spcPct val="0"/>
              </a:spcAft>
              <a:defRPr sz="4400">
                <a:solidFill>
                  <a:schemeClr val="tx2"/>
                </a:solidFill>
                <a:effectLst>
                  <a:outerShdw blurRad="38100" dist="38100" dir="2700000" algn="tl">
                    <a:srgbClr val="000000"/>
                  </a:outerShdw>
                </a:effectLst>
                <a:latin typeface="+mj-lt"/>
                <a:ea typeface="+mj-ea"/>
                <a:cs typeface="+mj-cs"/>
              </a:defRPr>
            </a:lvl1pPr>
            <a:lvl2pPr algn="r" rtl="0" eaLnBrk="1" fontAlgn="base" hangingPunct="1">
              <a:spcBef>
                <a:spcPct val="0"/>
              </a:spcBef>
              <a:spcAft>
                <a:spcPct val="0"/>
              </a:spcAft>
              <a:defRPr sz="4400">
                <a:solidFill>
                  <a:schemeClr val="tx2"/>
                </a:solidFill>
                <a:effectLst>
                  <a:outerShdw blurRad="38100" dist="38100" dir="2700000" algn="tl">
                    <a:srgbClr val="000000"/>
                  </a:outerShdw>
                </a:effectLst>
                <a:latin typeface="Times New Roman" pitchFamily="18" charset="0"/>
              </a:defRPr>
            </a:lvl2pPr>
            <a:lvl3pPr algn="r" rtl="0" eaLnBrk="1" fontAlgn="base" hangingPunct="1">
              <a:spcBef>
                <a:spcPct val="0"/>
              </a:spcBef>
              <a:spcAft>
                <a:spcPct val="0"/>
              </a:spcAft>
              <a:defRPr sz="4400">
                <a:solidFill>
                  <a:schemeClr val="tx2"/>
                </a:solidFill>
                <a:effectLst>
                  <a:outerShdw blurRad="38100" dist="38100" dir="2700000" algn="tl">
                    <a:srgbClr val="000000"/>
                  </a:outerShdw>
                </a:effectLst>
                <a:latin typeface="Times New Roman" pitchFamily="18" charset="0"/>
              </a:defRPr>
            </a:lvl3pPr>
            <a:lvl4pPr algn="r" rtl="0" eaLnBrk="1" fontAlgn="base" hangingPunct="1">
              <a:spcBef>
                <a:spcPct val="0"/>
              </a:spcBef>
              <a:spcAft>
                <a:spcPct val="0"/>
              </a:spcAft>
              <a:defRPr sz="4400">
                <a:solidFill>
                  <a:schemeClr val="tx2"/>
                </a:solidFill>
                <a:effectLst>
                  <a:outerShdw blurRad="38100" dist="38100" dir="2700000" algn="tl">
                    <a:srgbClr val="000000"/>
                  </a:outerShdw>
                </a:effectLst>
                <a:latin typeface="Times New Roman" pitchFamily="18" charset="0"/>
              </a:defRPr>
            </a:lvl4pPr>
            <a:lvl5pPr algn="r" rtl="0" eaLnBrk="1" fontAlgn="base" hangingPunct="1">
              <a:spcBef>
                <a:spcPct val="0"/>
              </a:spcBef>
              <a:spcAft>
                <a:spcPct val="0"/>
              </a:spcAft>
              <a:defRPr sz="4400">
                <a:solidFill>
                  <a:schemeClr val="tx2"/>
                </a:solidFill>
                <a:effectLst>
                  <a:outerShdw blurRad="38100" dist="38100" dir="2700000" algn="tl">
                    <a:srgbClr val="000000"/>
                  </a:outerShdw>
                </a:effectLst>
                <a:latin typeface="Times New Roman" pitchFamily="18" charset="0"/>
              </a:defRPr>
            </a:lvl5pPr>
            <a:lvl6pPr marL="457200" algn="r" rtl="0" eaLnBrk="1" fontAlgn="base" hangingPunct="1">
              <a:spcBef>
                <a:spcPct val="0"/>
              </a:spcBef>
              <a:spcAft>
                <a:spcPct val="0"/>
              </a:spcAft>
              <a:defRPr sz="4400">
                <a:solidFill>
                  <a:schemeClr val="tx2"/>
                </a:solidFill>
                <a:effectLst>
                  <a:outerShdw blurRad="38100" dist="38100" dir="2700000" algn="tl">
                    <a:srgbClr val="000000"/>
                  </a:outerShdw>
                </a:effectLst>
                <a:latin typeface="Times New Roman" pitchFamily="18" charset="0"/>
              </a:defRPr>
            </a:lvl6pPr>
            <a:lvl7pPr marL="914400" algn="r" rtl="0" eaLnBrk="1" fontAlgn="base" hangingPunct="1">
              <a:spcBef>
                <a:spcPct val="0"/>
              </a:spcBef>
              <a:spcAft>
                <a:spcPct val="0"/>
              </a:spcAft>
              <a:defRPr sz="4400">
                <a:solidFill>
                  <a:schemeClr val="tx2"/>
                </a:solidFill>
                <a:effectLst>
                  <a:outerShdw blurRad="38100" dist="38100" dir="2700000" algn="tl">
                    <a:srgbClr val="000000"/>
                  </a:outerShdw>
                </a:effectLst>
                <a:latin typeface="Times New Roman" pitchFamily="18" charset="0"/>
              </a:defRPr>
            </a:lvl7pPr>
            <a:lvl8pPr marL="1371600" algn="r" rtl="0" eaLnBrk="1" fontAlgn="base" hangingPunct="1">
              <a:spcBef>
                <a:spcPct val="0"/>
              </a:spcBef>
              <a:spcAft>
                <a:spcPct val="0"/>
              </a:spcAft>
              <a:defRPr sz="4400">
                <a:solidFill>
                  <a:schemeClr val="tx2"/>
                </a:solidFill>
                <a:effectLst>
                  <a:outerShdw blurRad="38100" dist="38100" dir="2700000" algn="tl">
                    <a:srgbClr val="000000"/>
                  </a:outerShdw>
                </a:effectLst>
                <a:latin typeface="Times New Roman" pitchFamily="18" charset="0"/>
              </a:defRPr>
            </a:lvl8pPr>
            <a:lvl9pPr marL="1828800" algn="r" rtl="0" eaLnBrk="1" fontAlgn="base" hangingPunct="1">
              <a:spcBef>
                <a:spcPct val="0"/>
              </a:spcBef>
              <a:spcAft>
                <a:spcPct val="0"/>
              </a:spcAft>
              <a:defRPr sz="4400">
                <a:solidFill>
                  <a:schemeClr val="tx2"/>
                </a:solidFill>
                <a:effectLst>
                  <a:outerShdw blurRad="38100" dist="38100" dir="2700000" algn="tl">
                    <a:srgbClr val="000000"/>
                  </a:outerShdw>
                </a:effectLst>
                <a:latin typeface="Times New Roman" pitchFamily="18" charset="0"/>
              </a:defRPr>
            </a:lvl9pPr>
          </a:lstStyle>
          <a:p>
            <a:pPr algn="ctr"/>
            <a:r>
              <a:rPr lang="en-US" sz="3200" kern="0" dirty="0">
                <a:solidFill>
                  <a:srgbClr val="C00000"/>
                </a:solidFill>
                <a:effectLst/>
                <a:latin typeface="Georgia" pitchFamily="18" charset="0"/>
              </a:rPr>
              <a:t>Presentation Outlines </a:t>
            </a:r>
          </a:p>
        </p:txBody>
      </p:sp>
      <p:pic>
        <p:nvPicPr>
          <p:cNvPr id="11" name="Picture 1" descr="C:\Users\admin\Downloads\banasthali_logo.png"/>
          <p:cNvPicPr>
            <a:picLocks noChangeAspect="1" noChangeArrowheads="1"/>
          </p:cNvPicPr>
          <p:nvPr/>
        </p:nvPicPr>
        <p:blipFill>
          <a:blip r:embed="rId3" cstate="print"/>
          <a:srcRect/>
          <a:stretch>
            <a:fillRect/>
          </a:stretch>
        </p:blipFill>
        <p:spPr bwMode="auto">
          <a:xfrm>
            <a:off x="11186160" y="31293"/>
            <a:ext cx="1005840" cy="829318"/>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8"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0-#ppt_w/2"/>
                                          </p:val>
                                        </p:tav>
                                        <p:tav tm="100000">
                                          <p:val>
                                            <p:strVal val="#ppt_x"/>
                                          </p:val>
                                        </p:tav>
                                      </p:tavLst>
                                    </p:anim>
                                    <p:anim calcmode="lin" valueType="num">
                                      <p:cBhvr additive="base">
                                        <p:cTn id="12"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barn(inVertical)">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31" presetClass="entr" presetSubtype="0"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p:cTn id="22" dur="1000" fill="hold"/>
                                        <p:tgtEl>
                                          <p:spTgt spid="12"/>
                                        </p:tgtEl>
                                        <p:attrNameLst>
                                          <p:attrName>ppt_w</p:attrName>
                                        </p:attrNameLst>
                                      </p:cBhvr>
                                      <p:tavLst>
                                        <p:tav tm="0">
                                          <p:val>
                                            <p:fltVal val="0"/>
                                          </p:val>
                                        </p:tav>
                                        <p:tav tm="100000">
                                          <p:val>
                                            <p:strVal val="#ppt_w"/>
                                          </p:val>
                                        </p:tav>
                                      </p:tavLst>
                                    </p:anim>
                                    <p:anim calcmode="lin" valueType="num">
                                      <p:cBhvr>
                                        <p:cTn id="23" dur="1000" fill="hold"/>
                                        <p:tgtEl>
                                          <p:spTgt spid="12"/>
                                        </p:tgtEl>
                                        <p:attrNameLst>
                                          <p:attrName>ppt_h</p:attrName>
                                        </p:attrNameLst>
                                      </p:cBhvr>
                                      <p:tavLst>
                                        <p:tav tm="0">
                                          <p:val>
                                            <p:fltVal val="0"/>
                                          </p:val>
                                        </p:tav>
                                        <p:tav tm="100000">
                                          <p:val>
                                            <p:strVal val="#ppt_h"/>
                                          </p:val>
                                        </p:tav>
                                      </p:tavLst>
                                    </p:anim>
                                    <p:anim calcmode="lin" valueType="num">
                                      <p:cBhvr>
                                        <p:cTn id="24" dur="1000" fill="hold"/>
                                        <p:tgtEl>
                                          <p:spTgt spid="12"/>
                                        </p:tgtEl>
                                        <p:attrNameLst>
                                          <p:attrName>style.rotation</p:attrName>
                                        </p:attrNameLst>
                                      </p:cBhvr>
                                      <p:tavLst>
                                        <p:tav tm="0">
                                          <p:val>
                                            <p:fltVal val="90"/>
                                          </p:val>
                                        </p:tav>
                                        <p:tav tm="100000">
                                          <p:val>
                                            <p:fltVal val="0"/>
                                          </p:val>
                                        </p:tav>
                                      </p:tavLst>
                                    </p:anim>
                                    <p:animEffect transition="in" filter="fade">
                                      <p:cBhvr>
                                        <p:cTn id="25"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1024F811-54B7-4536-A0F2-81856F062B88}" type="slidenum">
              <a:rPr lang="en-US" smtClean="0"/>
              <a:pPr/>
              <a:t>20</a:t>
            </a:fld>
            <a:endParaRPr lang="en-US"/>
          </a:p>
        </p:txBody>
      </p:sp>
      <p:sp>
        <p:nvSpPr>
          <p:cNvPr id="14" name="Title 1"/>
          <p:cNvSpPr txBox="1">
            <a:spLocks/>
          </p:cNvSpPr>
          <p:nvPr/>
        </p:nvSpPr>
        <p:spPr bwMode="auto">
          <a:xfrm>
            <a:off x="1295400" y="692951"/>
            <a:ext cx="9525000" cy="847846"/>
          </a:xfrm>
          <a:prstGeom prst="rect">
            <a:avLst/>
          </a:prstGeom>
          <a:noFill/>
          <a:ln w="9525">
            <a:noFill/>
            <a:miter lim="800000"/>
            <a:headEnd/>
            <a:tailEnd/>
          </a:ln>
          <a:effectLst/>
        </p:spPr>
        <p:txBody>
          <a:bodyPr vert="horz" wrap="square" lIns="92075" tIns="46038" rIns="92075" bIns="46038" numCol="1" anchor="b" anchorCtr="0" compatLnSpc="1">
            <a:prstTxWarp prst="textNoShape">
              <a:avLst/>
            </a:prstTxWarp>
          </a:bodyPr>
          <a:lstStyle>
            <a:lvl1pPr algn="r" rtl="0" eaLnBrk="1" fontAlgn="base" hangingPunct="1">
              <a:spcBef>
                <a:spcPct val="0"/>
              </a:spcBef>
              <a:spcAft>
                <a:spcPct val="0"/>
              </a:spcAft>
              <a:defRPr sz="4400">
                <a:solidFill>
                  <a:schemeClr val="tx2"/>
                </a:solidFill>
                <a:effectLst>
                  <a:outerShdw blurRad="38100" dist="38100" dir="2700000" algn="tl">
                    <a:srgbClr val="000000"/>
                  </a:outerShdw>
                </a:effectLst>
                <a:latin typeface="+mj-lt"/>
                <a:ea typeface="+mj-ea"/>
                <a:cs typeface="+mj-cs"/>
              </a:defRPr>
            </a:lvl1pPr>
            <a:lvl2pPr algn="r" rtl="0" eaLnBrk="1" fontAlgn="base" hangingPunct="1">
              <a:spcBef>
                <a:spcPct val="0"/>
              </a:spcBef>
              <a:spcAft>
                <a:spcPct val="0"/>
              </a:spcAft>
              <a:defRPr sz="4400">
                <a:solidFill>
                  <a:schemeClr val="tx2"/>
                </a:solidFill>
                <a:effectLst>
                  <a:outerShdw blurRad="38100" dist="38100" dir="2700000" algn="tl">
                    <a:srgbClr val="000000"/>
                  </a:outerShdw>
                </a:effectLst>
                <a:latin typeface="Times New Roman" pitchFamily="18" charset="0"/>
              </a:defRPr>
            </a:lvl2pPr>
            <a:lvl3pPr algn="r" rtl="0" eaLnBrk="1" fontAlgn="base" hangingPunct="1">
              <a:spcBef>
                <a:spcPct val="0"/>
              </a:spcBef>
              <a:spcAft>
                <a:spcPct val="0"/>
              </a:spcAft>
              <a:defRPr sz="4400">
                <a:solidFill>
                  <a:schemeClr val="tx2"/>
                </a:solidFill>
                <a:effectLst>
                  <a:outerShdw blurRad="38100" dist="38100" dir="2700000" algn="tl">
                    <a:srgbClr val="000000"/>
                  </a:outerShdw>
                </a:effectLst>
                <a:latin typeface="Times New Roman" pitchFamily="18" charset="0"/>
              </a:defRPr>
            </a:lvl3pPr>
            <a:lvl4pPr algn="r" rtl="0" eaLnBrk="1" fontAlgn="base" hangingPunct="1">
              <a:spcBef>
                <a:spcPct val="0"/>
              </a:spcBef>
              <a:spcAft>
                <a:spcPct val="0"/>
              </a:spcAft>
              <a:defRPr sz="4400">
                <a:solidFill>
                  <a:schemeClr val="tx2"/>
                </a:solidFill>
                <a:effectLst>
                  <a:outerShdw blurRad="38100" dist="38100" dir="2700000" algn="tl">
                    <a:srgbClr val="000000"/>
                  </a:outerShdw>
                </a:effectLst>
                <a:latin typeface="Times New Roman" pitchFamily="18" charset="0"/>
              </a:defRPr>
            </a:lvl4pPr>
            <a:lvl5pPr algn="r" rtl="0" eaLnBrk="1" fontAlgn="base" hangingPunct="1">
              <a:spcBef>
                <a:spcPct val="0"/>
              </a:spcBef>
              <a:spcAft>
                <a:spcPct val="0"/>
              </a:spcAft>
              <a:defRPr sz="4400">
                <a:solidFill>
                  <a:schemeClr val="tx2"/>
                </a:solidFill>
                <a:effectLst>
                  <a:outerShdw blurRad="38100" dist="38100" dir="2700000" algn="tl">
                    <a:srgbClr val="000000"/>
                  </a:outerShdw>
                </a:effectLst>
                <a:latin typeface="Times New Roman" pitchFamily="18" charset="0"/>
              </a:defRPr>
            </a:lvl5pPr>
            <a:lvl6pPr marL="457200" algn="r" rtl="0" eaLnBrk="1" fontAlgn="base" hangingPunct="1">
              <a:spcBef>
                <a:spcPct val="0"/>
              </a:spcBef>
              <a:spcAft>
                <a:spcPct val="0"/>
              </a:spcAft>
              <a:defRPr sz="4400">
                <a:solidFill>
                  <a:schemeClr val="tx2"/>
                </a:solidFill>
                <a:effectLst>
                  <a:outerShdw blurRad="38100" dist="38100" dir="2700000" algn="tl">
                    <a:srgbClr val="000000"/>
                  </a:outerShdw>
                </a:effectLst>
                <a:latin typeface="Times New Roman" pitchFamily="18" charset="0"/>
              </a:defRPr>
            </a:lvl6pPr>
            <a:lvl7pPr marL="914400" algn="r" rtl="0" eaLnBrk="1" fontAlgn="base" hangingPunct="1">
              <a:spcBef>
                <a:spcPct val="0"/>
              </a:spcBef>
              <a:spcAft>
                <a:spcPct val="0"/>
              </a:spcAft>
              <a:defRPr sz="4400">
                <a:solidFill>
                  <a:schemeClr val="tx2"/>
                </a:solidFill>
                <a:effectLst>
                  <a:outerShdw blurRad="38100" dist="38100" dir="2700000" algn="tl">
                    <a:srgbClr val="000000"/>
                  </a:outerShdw>
                </a:effectLst>
                <a:latin typeface="Times New Roman" pitchFamily="18" charset="0"/>
              </a:defRPr>
            </a:lvl7pPr>
            <a:lvl8pPr marL="1371600" algn="r" rtl="0" eaLnBrk="1" fontAlgn="base" hangingPunct="1">
              <a:spcBef>
                <a:spcPct val="0"/>
              </a:spcBef>
              <a:spcAft>
                <a:spcPct val="0"/>
              </a:spcAft>
              <a:defRPr sz="4400">
                <a:solidFill>
                  <a:schemeClr val="tx2"/>
                </a:solidFill>
                <a:effectLst>
                  <a:outerShdw blurRad="38100" dist="38100" dir="2700000" algn="tl">
                    <a:srgbClr val="000000"/>
                  </a:outerShdw>
                </a:effectLst>
                <a:latin typeface="Times New Roman" pitchFamily="18" charset="0"/>
              </a:defRPr>
            </a:lvl8pPr>
            <a:lvl9pPr marL="1828800" algn="r" rtl="0" eaLnBrk="1" fontAlgn="base" hangingPunct="1">
              <a:spcBef>
                <a:spcPct val="0"/>
              </a:spcBef>
              <a:spcAft>
                <a:spcPct val="0"/>
              </a:spcAft>
              <a:defRPr sz="4400">
                <a:solidFill>
                  <a:schemeClr val="tx2"/>
                </a:solidFill>
                <a:effectLst>
                  <a:outerShdw blurRad="38100" dist="38100" dir="2700000" algn="tl">
                    <a:srgbClr val="000000"/>
                  </a:outerShdw>
                </a:effectLst>
                <a:latin typeface="Times New Roman" pitchFamily="18" charset="0"/>
              </a:defRPr>
            </a:lvl9pPr>
          </a:lstStyle>
          <a:p>
            <a:pPr algn="ctr"/>
            <a:r>
              <a:rPr lang="en-US" sz="3600" kern="0" dirty="0">
                <a:solidFill>
                  <a:srgbClr val="C00000"/>
                </a:solidFill>
                <a:effectLst/>
                <a:latin typeface="Georgia" pitchFamily="18" charset="0"/>
              </a:rPr>
              <a:t>References</a:t>
            </a:r>
          </a:p>
        </p:txBody>
      </p:sp>
      <p:sp>
        <p:nvSpPr>
          <p:cNvPr id="11" name="Content Placeholder 2"/>
          <p:cNvSpPr txBox="1">
            <a:spLocks/>
          </p:cNvSpPr>
          <p:nvPr/>
        </p:nvSpPr>
        <p:spPr bwMode="auto">
          <a:xfrm>
            <a:off x="1143000" y="1828800"/>
            <a:ext cx="9829800" cy="3901154"/>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marL="342900" indent="-342900" algn="l" rtl="0" eaLnBrk="1" fontAlgn="base" hangingPunct="1">
              <a:spcBef>
                <a:spcPct val="20000"/>
              </a:spcBef>
              <a:spcAft>
                <a:spcPct val="0"/>
              </a:spcAft>
              <a:buClr>
                <a:schemeClr val="accent1"/>
              </a:buClr>
              <a:buChar char="•"/>
              <a:defRPr sz="3200">
                <a:solidFill>
                  <a:schemeClr val="tx1"/>
                </a:solidFill>
                <a:effectLst>
                  <a:outerShdw blurRad="38100" dist="38100" dir="2700000" algn="tl">
                    <a:srgbClr val="000000"/>
                  </a:outerShdw>
                </a:effectLst>
                <a:latin typeface="+mn-lt"/>
                <a:ea typeface="+mn-ea"/>
                <a:cs typeface="+mn-cs"/>
              </a:defRPr>
            </a:lvl1pPr>
            <a:lvl2pPr marL="742950" indent="-285750" algn="l" rtl="0" eaLnBrk="1" fontAlgn="base" hangingPunct="1">
              <a:spcBef>
                <a:spcPct val="20000"/>
              </a:spcBef>
              <a:spcAft>
                <a:spcPct val="0"/>
              </a:spcAft>
              <a:buClr>
                <a:schemeClr val="tx2"/>
              </a:buClr>
              <a:buChar char="•"/>
              <a:defRPr sz="2800">
                <a:solidFill>
                  <a:schemeClr val="tx1"/>
                </a:solidFill>
                <a:effectLst>
                  <a:outerShdw blurRad="38100" dist="38100" dir="2700000" algn="tl">
                    <a:srgbClr val="000000"/>
                  </a:outerShdw>
                </a:effectLst>
                <a:latin typeface="+mn-lt"/>
              </a:defRPr>
            </a:lvl2pPr>
            <a:lvl3pPr marL="1143000" indent="-228600" algn="l" rtl="0" eaLnBrk="1" fontAlgn="base" hangingPunct="1">
              <a:spcBef>
                <a:spcPct val="20000"/>
              </a:spcBef>
              <a:spcAft>
                <a:spcPct val="0"/>
              </a:spcAft>
              <a:buClr>
                <a:schemeClr val="tx2"/>
              </a:buClr>
              <a:buChar char="•"/>
              <a:defRPr sz="2400">
                <a:solidFill>
                  <a:schemeClr val="tx1"/>
                </a:solidFill>
                <a:effectLst>
                  <a:outerShdw blurRad="38100" dist="38100" dir="2700000" algn="tl">
                    <a:srgbClr val="000000"/>
                  </a:outerShdw>
                </a:effectLst>
                <a:latin typeface="+mn-lt"/>
              </a:defRPr>
            </a:lvl3pPr>
            <a:lvl4pPr marL="1600200" indent="-228600" algn="l" rtl="0" eaLnBrk="1" fontAlgn="base" hangingPunct="1">
              <a:spcBef>
                <a:spcPct val="20000"/>
              </a:spcBef>
              <a:spcAft>
                <a:spcPct val="0"/>
              </a:spcAft>
              <a:buClr>
                <a:schemeClr val="tx2"/>
              </a:buClr>
              <a:buChar char="•"/>
              <a:defRPr sz="2000">
                <a:solidFill>
                  <a:schemeClr val="tx1"/>
                </a:solidFill>
                <a:effectLst>
                  <a:outerShdw blurRad="38100" dist="38100" dir="2700000" algn="tl">
                    <a:srgbClr val="000000"/>
                  </a:outerShdw>
                </a:effectLst>
                <a:latin typeface="+mn-lt"/>
              </a:defRPr>
            </a:lvl4pPr>
            <a:lvl5pPr marL="2057400" indent="-228600" algn="l" rtl="0" eaLnBrk="1" fontAlgn="base" hangingPunct="1">
              <a:spcBef>
                <a:spcPct val="20000"/>
              </a:spcBef>
              <a:spcAft>
                <a:spcPct val="0"/>
              </a:spcAft>
              <a:buClr>
                <a:schemeClr val="tx2"/>
              </a:buClr>
              <a:buChar char="•"/>
              <a:defRPr sz="2000">
                <a:solidFill>
                  <a:schemeClr val="tx1"/>
                </a:solidFill>
                <a:effectLst>
                  <a:outerShdw blurRad="38100" dist="38100" dir="2700000" algn="tl">
                    <a:srgbClr val="000000"/>
                  </a:outerShdw>
                </a:effectLst>
                <a:latin typeface="+mn-lt"/>
              </a:defRPr>
            </a:lvl5pPr>
            <a:lvl6pPr marL="2514600" indent="-228600" algn="l" rtl="0" eaLnBrk="1" fontAlgn="base" hangingPunct="1">
              <a:spcBef>
                <a:spcPct val="20000"/>
              </a:spcBef>
              <a:spcAft>
                <a:spcPct val="0"/>
              </a:spcAft>
              <a:buClr>
                <a:schemeClr val="tx2"/>
              </a:buClr>
              <a:buChar char="•"/>
              <a:defRPr sz="2000">
                <a:solidFill>
                  <a:schemeClr val="tx1"/>
                </a:solidFill>
                <a:effectLst>
                  <a:outerShdw blurRad="38100" dist="38100" dir="2700000" algn="tl">
                    <a:srgbClr val="000000"/>
                  </a:outerShdw>
                </a:effectLst>
                <a:latin typeface="+mn-lt"/>
              </a:defRPr>
            </a:lvl6pPr>
            <a:lvl7pPr marL="2971800" indent="-228600" algn="l" rtl="0" eaLnBrk="1" fontAlgn="base" hangingPunct="1">
              <a:spcBef>
                <a:spcPct val="20000"/>
              </a:spcBef>
              <a:spcAft>
                <a:spcPct val="0"/>
              </a:spcAft>
              <a:buClr>
                <a:schemeClr val="tx2"/>
              </a:buClr>
              <a:buChar char="•"/>
              <a:defRPr sz="2000">
                <a:solidFill>
                  <a:schemeClr val="tx1"/>
                </a:solidFill>
                <a:effectLst>
                  <a:outerShdw blurRad="38100" dist="38100" dir="2700000" algn="tl">
                    <a:srgbClr val="000000"/>
                  </a:outerShdw>
                </a:effectLst>
                <a:latin typeface="+mn-lt"/>
              </a:defRPr>
            </a:lvl7pPr>
            <a:lvl8pPr marL="3429000" indent="-228600" algn="l" rtl="0" eaLnBrk="1" fontAlgn="base" hangingPunct="1">
              <a:spcBef>
                <a:spcPct val="20000"/>
              </a:spcBef>
              <a:spcAft>
                <a:spcPct val="0"/>
              </a:spcAft>
              <a:buClr>
                <a:schemeClr val="tx2"/>
              </a:buClr>
              <a:buChar char="•"/>
              <a:defRPr sz="2000">
                <a:solidFill>
                  <a:schemeClr val="tx1"/>
                </a:solidFill>
                <a:effectLst>
                  <a:outerShdw blurRad="38100" dist="38100" dir="2700000" algn="tl">
                    <a:srgbClr val="000000"/>
                  </a:outerShdw>
                </a:effectLst>
                <a:latin typeface="+mn-lt"/>
              </a:defRPr>
            </a:lvl8pPr>
            <a:lvl9pPr marL="3886200" indent="-228600" algn="l" rtl="0" eaLnBrk="1" fontAlgn="base" hangingPunct="1">
              <a:spcBef>
                <a:spcPct val="20000"/>
              </a:spcBef>
              <a:spcAft>
                <a:spcPct val="0"/>
              </a:spcAft>
              <a:buClr>
                <a:schemeClr val="tx2"/>
              </a:buClr>
              <a:buChar char="•"/>
              <a:defRPr sz="2000">
                <a:solidFill>
                  <a:schemeClr val="tx1"/>
                </a:solidFill>
                <a:effectLst>
                  <a:outerShdw blurRad="38100" dist="38100" dir="2700000" algn="tl">
                    <a:srgbClr val="000000"/>
                  </a:outerShdw>
                </a:effectLst>
                <a:latin typeface="+mn-lt"/>
              </a:defRPr>
            </a:lvl9pPr>
          </a:lstStyle>
          <a:p>
            <a:pPr algn="just">
              <a:lnSpc>
                <a:spcPct val="150000"/>
              </a:lnSpc>
              <a:buClr>
                <a:srgbClr val="D34817"/>
              </a:buClr>
              <a:buFont typeface="+mj-lt"/>
              <a:buAutoNum type="arabicPeriod"/>
              <a:defRPr/>
            </a:pPr>
            <a:r>
              <a:rPr lang="en-US" sz="1400" dirty="0">
                <a:effectLst/>
                <a:latin typeface="Georgia" panose="02040502050405020303" pitchFamily="18" charset="0"/>
                <a:ea typeface="Times New Roman" panose="02020603050405020304" pitchFamily="18" charset="0"/>
              </a:rPr>
              <a:t>Introduction to Autonomous Mobile Robots</a:t>
            </a:r>
            <a:r>
              <a:rPr lang="en-US" sz="1400" dirty="0">
                <a:solidFill>
                  <a:srgbClr val="000000"/>
                </a:solidFill>
                <a:effectLst/>
                <a:latin typeface="Georgia" panose="02040502050405020303" pitchFamily="18" charset="0"/>
                <a:ea typeface="Times New Roman" panose="02020603050405020304" pitchFamily="18" charset="0"/>
              </a:rPr>
              <a:t> </a:t>
            </a:r>
            <a:r>
              <a:rPr lang="en-US" sz="1400" dirty="0">
                <a:effectLst/>
                <a:latin typeface="Georgia" panose="02040502050405020303" pitchFamily="18" charset="0"/>
                <a:ea typeface="Times New Roman" panose="02020603050405020304" pitchFamily="18" charset="0"/>
              </a:rPr>
              <a:t>by Ronald C. Arkin,</a:t>
            </a:r>
            <a:r>
              <a:rPr lang="en-US" sz="1400" dirty="0">
                <a:effectLst/>
                <a:latin typeface="Georgia" panose="02040502050405020303" pitchFamily="18" charset="0"/>
                <a:ea typeface="Times New Roman" panose="02020603050405020304" pitchFamily="18" charset="0"/>
                <a:cs typeface="TimesNewRomanPSMT"/>
              </a:rPr>
              <a:t> </a:t>
            </a:r>
            <a:r>
              <a:rPr lang="en-US" sz="1400" dirty="0">
                <a:effectLst/>
                <a:latin typeface="Georgia" panose="02040502050405020303" pitchFamily="18" charset="0"/>
                <a:ea typeface="Times New Roman" panose="02020603050405020304" pitchFamily="18" charset="0"/>
              </a:rPr>
              <a:t>Roland Siegwart, </a:t>
            </a:r>
            <a:r>
              <a:rPr lang="en-US" sz="1400" dirty="0" err="1">
                <a:effectLst/>
                <a:latin typeface="Georgia" panose="02040502050405020303" pitchFamily="18" charset="0"/>
                <a:ea typeface="Times New Roman" panose="02020603050405020304" pitchFamily="18" charset="0"/>
              </a:rPr>
              <a:t>Illah</a:t>
            </a:r>
            <a:r>
              <a:rPr lang="en-US" sz="1400" dirty="0">
                <a:effectLst/>
                <a:latin typeface="Georgia" panose="02040502050405020303" pitchFamily="18" charset="0"/>
                <a:ea typeface="Times New Roman" panose="02020603050405020304" pitchFamily="18" charset="0"/>
              </a:rPr>
              <a:t> R. </a:t>
            </a:r>
            <a:r>
              <a:rPr lang="en-US" sz="1400" dirty="0" err="1">
                <a:effectLst/>
                <a:latin typeface="Georgia" panose="02040502050405020303" pitchFamily="18" charset="0"/>
                <a:ea typeface="Times New Roman" panose="02020603050405020304" pitchFamily="18" charset="0"/>
              </a:rPr>
              <a:t>Nourbakhsh</a:t>
            </a:r>
            <a:r>
              <a:rPr lang="en-US" sz="1400" dirty="0">
                <a:effectLst/>
                <a:latin typeface="Georgia" panose="02040502050405020303" pitchFamily="18" charset="0"/>
                <a:ea typeface="Times New Roman" panose="02020603050405020304" pitchFamily="18" charset="0"/>
              </a:rPr>
              <a:t>, and Davide </a:t>
            </a:r>
            <a:r>
              <a:rPr lang="en-US" sz="1400" dirty="0" err="1">
                <a:effectLst/>
                <a:latin typeface="Georgia" panose="02040502050405020303" pitchFamily="18" charset="0"/>
                <a:ea typeface="Times New Roman" panose="02020603050405020304" pitchFamily="18" charset="0"/>
              </a:rPr>
              <a:t>Scaramuzza</a:t>
            </a:r>
            <a:endParaRPr lang="en-US" sz="1400" dirty="0">
              <a:effectLst/>
              <a:latin typeface="Georgia" panose="02040502050405020303" pitchFamily="18" charset="0"/>
              <a:ea typeface="Times New Roman" panose="02020603050405020304" pitchFamily="18" charset="0"/>
            </a:endParaRPr>
          </a:p>
          <a:p>
            <a:pPr algn="just">
              <a:lnSpc>
                <a:spcPct val="150000"/>
              </a:lnSpc>
              <a:buClr>
                <a:srgbClr val="D34817"/>
              </a:buClr>
              <a:buFont typeface="+mj-lt"/>
              <a:buAutoNum type="arabicPeriod"/>
              <a:defRPr/>
            </a:pPr>
            <a:r>
              <a:rPr lang="en-US" sz="1400" dirty="0">
                <a:solidFill>
                  <a:srgbClr val="000000"/>
                </a:solidFill>
                <a:effectLst/>
                <a:latin typeface="Georgia" panose="02040502050405020303" pitchFamily="18" charset="0"/>
                <a:ea typeface="Times New Roman" panose="02020603050405020304" pitchFamily="18" charset="0"/>
              </a:rPr>
              <a:t>International Journal of Engineering Research &amp; Technology (IJERT) ISSN: 2278-0181 Published by, www.ijert.org ,ICONNECT - 2k18 Conference Proceedings</a:t>
            </a:r>
          </a:p>
          <a:p>
            <a:pPr algn="just">
              <a:lnSpc>
                <a:spcPct val="150000"/>
              </a:lnSpc>
              <a:buClr>
                <a:srgbClr val="D34817"/>
              </a:buClr>
              <a:buFont typeface="+mj-lt"/>
              <a:buAutoNum type="arabicPeriod"/>
              <a:defRPr/>
            </a:pPr>
            <a:r>
              <a:rPr lang="en-IN" sz="1400" dirty="0">
                <a:solidFill>
                  <a:srgbClr val="000000"/>
                </a:solidFill>
                <a:effectLst/>
                <a:latin typeface="Georgia" panose="02040502050405020303" pitchFamily="18" charset="0"/>
                <a:ea typeface="Calibri" panose="020F0502020204030204" pitchFamily="34" charset="0"/>
                <a:cs typeface="Palatino Linotype" panose="02040502050505030304" pitchFamily="18" charset="0"/>
              </a:rPr>
              <a:t>European Journal of Molecular &amp; Clinical Medicine ISSN 2515-8260 Volume 7, Issue 4, 2020</a:t>
            </a:r>
            <a:r>
              <a:rPr lang="en-IN" sz="1400" dirty="0">
                <a:solidFill>
                  <a:srgbClr val="000000"/>
                </a:solidFill>
                <a:effectLst/>
                <a:latin typeface="Georgia" panose="02040502050405020303" pitchFamily="18" charset="0"/>
                <a:ea typeface="Calibri" panose="020F0502020204030204" pitchFamily="34" charset="0"/>
                <a:cs typeface="Times New Roman" panose="02020603050405020304" pitchFamily="18" charset="0"/>
              </a:rPr>
              <a:t> </a:t>
            </a:r>
            <a:r>
              <a:rPr lang="en-IN" sz="1400" dirty="0">
                <a:solidFill>
                  <a:srgbClr val="000000"/>
                </a:solidFill>
                <a:effectLst/>
                <a:latin typeface="Georgia" panose="02040502050405020303" pitchFamily="18" charset="0"/>
                <a:ea typeface="Calibri" panose="020F0502020204030204" pitchFamily="34" charset="0"/>
                <a:cs typeface="Palatino Linotype" panose="02040502050505030304" pitchFamily="18" charset="0"/>
              </a:rPr>
              <a:t>2586, DESIGN OF MOBILE SURVEILLANCE AND SECURITY BOT FOR HOME SAFETY </a:t>
            </a:r>
            <a:endParaRPr lang="en-US" sz="1400" dirty="0">
              <a:solidFill>
                <a:srgbClr val="000000"/>
              </a:solidFill>
              <a:effectLst/>
              <a:latin typeface="Georgia" panose="02040502050405020303" pitchFamily="18" charset="0"/>
              <a:ea typeface="Calibri" panose="020F0502020204030204" pitchFamily="34" charset="0"/>
              <a:cs typeface="Palatino Linotype" panose="02040502050505030304" pitchFamily="18" charset="0"/>
            </a:endParaRPr>
          </a:p>
          <a:p>
            <a:pPr algn="just">
              <a:lnSpc>
                <a:spcPct val="150000"/>
              </a:lnSpc>
              <a:buClr>
                <a:srgbClr val="D34817"/>
              </a:buClr>
              <a:buFont typeface="+mj-lt"/>
              <a:buAutoNum type="arabicPeriod"/>
              <a:defRPr/>
            </a:pPr>
            <a:r>
              <a:rPr lang="en-US" sz="1400" dirty="0">
                <a:effectLst/>
                <a:latin typeface="Georgia" panose="02040502050405020303" pitchFamily="18" charset="0"/>
                <a:ea typeface="Times New Roman" panose="02020603050405020304" pitchFamily="18" charset="0"/>
                <a:cs typeface="Times New Roman" panose="02020603050405020304" pitchFamily="18" charset="0"/>
              </a:rPr>
              <a:t>Middle-East Journal of Scientific Research 24 (S1): 155-166, 2016, ISSN 1990-9233, DOI: 10.5829/idosi.mejsr.2016.24.S1.33, A Surveillance Robot For Real Time Monitoring And Capturing Controlled Using Android Mobile K. </a:t>
            </a:r>
            <a:r>
              <a:rPr lang="en-US" sz="1400" dirty="0" err="1">
                <a:effectLst/>
                <a:latin typeface="Georgia" panose="02040502050405020303" pitchFamily="18" charset="0"/>
                <a:ea typeface="Times New Roman" panose="02020603050405020304" pitchFamily="18" charset="0"/>
                <a:cs typeface="Times New Roman" panose="02020603050405020304" pitchFamily="18" charset="0"/>
              </a:rPr>
              <a:t>Damodhar</a:t>
            </a:r>
            <a:r>
              <a:rPr lang="en-US" sz="1400" dirty="0">
                <a:effectLst/>
                <a:latin typeface="Georgia" panose="02040502050405020303" pitchFamily="18" charset="0"/>
                <a:ea typeface="Times New Roman" panose="02020603050405020304" pitchFamily="18" charset="0"/>
                <a:cs typeface="Times New Roman" panose="02020603050405020304" pitchFamily="18" charset="0"/>
              </a:rPr>
              <a:t>, B. </a:t>
            </a:r>
            <a:r>
              <a:rPr lang="en-US" sz="1400" dirty="0" err="1">
                <a:effectLst/>
                <a:latin typeface="Georgia" panose="02040502050405020303" pitchFamily="18" charset="0"/>
                <a:ea typeface="Times New Roman" panose="02020603050405020304" pitchFamily="18" charset="0"/>
                <a:cs typeface="Times New Roman" panose="02020603050405020304" pitchFamily="18" charset="0"/>
              </a:rPr>
              <a:t>Vanathi</a:t>
            </a:r>
            <a:r>
              <a:rPr lang="en-US" sz="1400" dirty="0">
                <a:effectLst/>
                <a:latin typeface="Georgia" panose="02040502050405020303" pitchFamily="18" charset="0"/>
                <a:ea typeface="Times New Roman" panose="02020603050405020304" pitchFamily="18" charset="0"/>
                <a:cs typeface="Times New Roman" panose="02020603050405020304" pitchFamily="18" charset="0"/>
              </a:rPr>
              <a:t> and K. Shanmugam</a:t>
            </a:r>
            <a:endParaRPr lang="en-US" sz="1400" dirty="0">
              <a:effectLst/>
              <a:latin typeface="Georgia" panose="02040502050405020303" pitchFamily="18" charset="0"/>
              <a:ea typeface="Times New Roman" panose="02020603050405020304" pitchFamily="18" charset="0"/>
              <a:cs typeface="Vrinda" panose="020B0502040204020203" pitchFamily="34" charset="0"/>
            </a:endParaRPr>
          </a:p>
          <a:p>
            <a:pPr marL="0" indent="0" algn="just">
              <a:buClr>
                <a:srgbClr val="D34817"/>
              </a:buClr>
              <a:buNone/>
              <a:defRPr/>
            </a:pPr>
            <a:endParaRPr lang="en-US" sz="1400" kern="0" dirty="0">
              <a:solidFill>
                <a:sysClr val="windowText" lastClr="000000"/>
              </a:solidFill>
              <a:effectLst/>
              <a:latin typeface="Georgia" panose="02040502050405020303" pitchFamily="18" charset="0"/>
            </a:endParaRPr>
          </a:p>
          <a:p>
            <a:pPr algn="just">
              <a:buClr>
                <a:srgbClr val="D34817"/>
              </a:buClr>
              <a:buFont typeface="+mj-lt"/>
              <a:buAutoNum type="arabicPeriod"/>
              <a:defRPr/>
            </a:pPr>
            <a:endParaRPr lang="en-US" sz="1400" kern="0" dirty="0">
              <a:solidFill>
                <a:sysClr val="windowText" lastClr="000000"/>
              </a:solidFill>
              <a:effectLst/>
              <a:latin typeface="Georgia" panose="02040502050405020303" pitchFamily="18" charset="0"/>
            </a:endParaRPr>
          </a:p>
        </p:txBody>
      </p:sp>
      <p:grpSp>
        <p:nvGrpSpPr>
          <p:cNvPr id="10" name="Group 9"/>
          <p:cNvGrpSpPr/>
          <p:nvPr/>
        </p:nvGrpSpPr>
        <p:grpSpPr>
          <a:xfrm>
            <a:off x="0" y="304800"/>
            <a:ext cx="12192000" cy="381000"/>
            <a:chOff x="0" y="304800"/>
            <a:chExt cx="8229600" cy="381000"/>
          </a:xfrm>
        </p:grpSpPr>
        <p:sp>
          <p:nvSpPr>
            <p:cNvPr id="13" name="Rounded Rectangle 12"/>
            <p:cNvSpPr/>
            <p:nvPr/>
          </p:nvSpPr>
          <p:spPr>
            <a:xfrm>
              <a:off x="0" y="304800"/>
              <a:ext cx="8229600" cy="152400"/>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p:cNvSpPr/>
            <p:nvPr/>
          </p:nvSpPr>
          <p:spPr>
            <a:xfrm>
              <a:off x="0" y="533400"/>
              <a:ext cx="8229600" cy="152400"/>
            </a:xfrm>
            <a:prstGeom prst="roundRect">
              <a:avLst/>
            </a:prstGeom>
            <a:solidFill>
              <a:srgbClr val="FFC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6" name="Picture 1" descr="C:\Users\admin\Downloads\banasthali_logo.png"/>
          <p:cNvPicPr>
            <a:picLocks noChangeAspect="1" noChangeArrowheads="1"/>
          </p:cNvPicPr>
          <p:nvPr/>
        </p:nvPicPr>
        <p:blipFill>
          <a:blip r:embed="rId3" cstate="print"/>
          <a:srcRect/>
          <a:stretch>
            <a:fillRect/>
          </a:stretch>
        </p:blipFill>
        <p:spPr bwMode="auto">
          <a:xfrm>
            <a:off x="11186160" y="85082"/>
            <a:ext cx="1005840" cy="829318"/>
          </a:xfrm>
          <a:prstGeom prst="rect">
            <a:avLst/>
          </a:prstGeom>
          <a:noFill/>
        </p:spPr>
      </p:pic>
    </p:spTree>
    <p:extLst>
      <p:ext uri="{BB962C8B-B14F-4D97-AF65-F5344CB8AC3E}">
        <p14:creationId xmlns:p14="http://schemas.microsoft.com/office/powerpoint/2010/main" val="1445428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8"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500" fill="hold"/>
                                        <p:tgtEl>
                                          <p:spTgt spid="16"/>
                                        </p:tgtEl>
                                        <p:attrNameLst>
                                          <p:attrName>ppt_x</p:attrName>
                                        </p:attrNameLst>
                                      </p:cBhvr>
                                      <p:tavLst>
                                        <p:tav tm="0">
                                          <p:val>
                                            <p:strVal val="0-#ppt_w/2"/>
                                          </p:val>
                                        </p:tav>
                                        <p:tav tm="100000">
                                          <p:val>
                                            <p:strVal val="#ppt_x"/>
                                          </p:val>
                                        </p:tav>
                                      </p:tavLst>
                                    </p:anim>
                                    <p:anim calcmode="lin" valueType="num">
                                      <p:cBhvr additive="base">
                                        <p:cTn id="12" dur="500" fill="hold"/>
                                        <p:tgtEl>
                                          <p:spTgt spid="16"/>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barn(inVertical)">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1"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0" y="304800"/>
            <a:ext cx="12192000" cy="381000"/>
            <a:chOff x="0" y="304800"/>
            <a:chExt cx="8229600" cy="381000"/>
          </a:xfrm>
        </p:grpSpPr>
        <p:sp>
          <p:nvSpPr>
            <p:cNvPr id="7" name="Rounded Rectangle 6"/>
            <p:cNvSpPr/>
            <p:nvPr/>
          </p:nvSpPr>
          <p:spPr>
            <a:xfrm>
              <a:off x="0" y="304800"/>
              <a:ext cx="8229600" cy="152400"/>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0" y="533400"/>
              <a:ext cx="8229600" cy="152400"/>
            </a:xfrm>
            <a:prstGeom prst="roundRect">
              <a:avLst/>
            </a:prstGeom>
            <a:solidFill>
              <a:srgbClr val="FFC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Content Placeholder 2"/>
          <p:cNvSpPr txBox="1">
            <a:spLocks/>
          </p:cNvSpPr>
          <p:nvPr/>
        </p:nvSpPr>
        <p:spPr bwMode="auto">
          <a:xfrm>
            <a:off x="762000" y="1295401"/>
            <a:ext cx="7239000" cy="506095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marL="342900" indent="-342900" algn="l" rtl="0" eaLnBrk="1" fontAlgn="base" hangingPunct="1">
              <a:spcBef>
                <a:spcPct val="20000"/>
              </a:spcBef>
              <a:spcAft>
                <a:spcPct val="0"/>
              </a:spcAft>
              <a:buClr>
                <a:schemeClr val="accent1"/>
              </a:buClr>
              <a:buChar char="•"/>
              <a:defRPr sz="3200">
                <a:solidFill>
                  <a:schemeClr val="tx1"/>
                </a:solidFill>
                <a:effectLst>
                  <a:outerShdw blurRad="38100" dist="38100" dir="2700000" algn="tl">
                    <a:srgbClr val="000000"/>
                  </a:outerShdw>
                </a:effectLst>
                <a:latin typeface="+mn-lt"/>
                <a:ea typeface="+mn-ea"/>
                <a:cs typeface="+mn-cs"/>
              </a:defRPr>
            </a:lvl1pPr>
            <a:lvl2pPr marL="742950" indent="-285750" algn="l" rtl="0" eaLnBrk="1" fontAlgn="base" hangingPunct="1">
              <a:spcBef>
                <a:spcPct val="20000"/>
              </a:spcBef>
              <a:spcAft>
                <a:spcPct val="0"/>
              </a:spcAft>
              <a:buClr>
                <a:schemeClr val="tx2"/>
              </a:buClr>
              <a:buChar char="•"/>
              <a:defRPr sz="2800">
                <a:solidFill>
                  <a:schemeClr val="tx1"/>
                </a:solidFill>
                <a:effectLst>
                  <a:outerShdw blurRad="38100" dist="38100" dir="2700000" algn="tl">
                    <a:srgbClr val="000000"/>
                  </a:outerShdw>
                </a:effectLst>
                <a:latin typeface="+mn-lt"/>
              </a:defRPr>
            </a:lvl2pPr>
            <a:lvl3pPr marL="1143000" indent="-228600" algn="l" rtl="0" eaLnBrk="1" fontAlgn="base" hangingPunct="1">
              <a:spcBef>
                <a:spcPct val="20000"/>
              </a:spcBef>
              <a:spcAft>
                <a:spcPct val="0"/>
              </a:spcAft>
              <a:buClr>
                <a:schemeClr val="tx2"/>
              </a:buClr>
              <a:buChar char="•"/>
              <a:defRPr sz="2400">
                <a:solidFill>
                  <a:schemeClr val="tx1"/>
                </a:solidFill>
                <a:effectLst>
                  <a:outerShdw blurRad="38100" dist="38100" dir="2700000" algn="tl">
                    <a:srgbClr val="000000"/>
                  </a:outerShdw>
                </a:effectLst>
                <a:latin typeface="+mn-lt"/>
              </a:defRPr>
            </a:lvl3pPr>
            <a:lvl4pPr marL="1600200" indent="-228600" algn="l" rtl="0" eaLnBrk="1" fontAlgn="base" hangingPunct="1">
              <a:spcBef>
                <a:spcPct val="20000"/>
              </a:spcBef>
              <a:spcAft>
                <a:spcPct val="0"/>
              </a:spcAft>
              <a:buClr>
                <a:schemeClr val="tx2"/>
              </a:buClr>
              <a:buChar char="•"/>
              <a:defRPr sz="2000">
                <a:solidFill>
                  <a:schemeClr val="tx1"/>
                </a:solidFill>
                <a:effectLst>
                  <a:outerShdw blurRad="38100" dist="38100" dir="2700000" algn="tl">
                    <a:srgbClr val="000000"/>
                  </a:outerShdw>
                </a:effectLst>
                <a:latin typeface="+mn-lt"/>
              </a:defRPr>
            </a:lvl4pPr>
            <a:lvl5pPr marL="2057400" indent="-228600" algn="l" rtl="0" eaLnBrk="1" fontAlgn="base" hangingPunct="1">
              <a:spcBef>
                <a:spcPct val="20000"/>
              </a:spcBef>
              <a:spcAft>
                <a:spcPct val="0"/>
              </a:spcAft>
              <a:buClr>
                <a:schemeClr val="tx2"/>
              </a:buClr>
              <a:buChar char="•"/>
              <a:defRPr sz="2000">
                <a:solidFill>
                  <a:schemeClr val="tx1"/>
                </a:solidFill>
                <a:effectLst>
                  <a:outerShdw blurRad="38100" dist="38100" dir="2700000" algn="tl">
                    <a:srgbClr val="000000"/>
                  </a:outerShdw>
                </a:effectLst>
                <a:latin typeface="+mn-lt"/>
              </a:defRPr>
            </a:lvl5pPr>
            <a:lvl6pPr marL="2514600" indent="-228600" algn="l" rtl="0" eaLnBrk="1" fontAlgn="base" hangingPunct="1">
              <a:spcBef>
                <a:spcPct val="20000"/>
              </a:spcBef>
              <a:spcAft>
                <a:spcPct val="0"/>
              </a:spcAft>
              <a:buClr>
                <a:schemeClr val="tx2"/>
              </a:buClr>
              <a:buChar char="•"/>
              <a:defRPr sz="2000">
                <a:solidFill>
                  <a:schemeClr val="tx1"/>
                </a:solidFill>
                <a:effectLst>
                  <a:outerShdw blurRad="38100" dist="38100" dir="2700000" algn="tl">
                    <a:srgbClr val="000000"/>
                  </a:outerShdw>
                </a:effectLst>
                <a:latin typeface="+mn-lt"/>
              </a:defRPr>
            </a:lvl6pPr>
            <a:lvl7pPr marL="2971800" indent="-228600" algn="l" rtl="0" eaLnBrk="1" fontAlgn="base" hangingPunct="1">
              <a:spcBef>
                <a:spcPct val="20000"/>
              </a:spcBef>
              <a:spcAft>
                <a:spcPct val="0"/>
              </a:spcAft>
              <a:buClr>
                <a:schemeClr val="tx2"/>
              </a:buClr>
              <a:buChar char="•"/>
              <a:defRPr sz="2000">
                <a:solidFill>
                  <a:schemeClr val="tx1"/>
                </a:solidFill>
                <a:effectLst>
                  <a:outerShdw blurRad="38100" dist="38100" dir="2700000" algn="tl">
                    <a:srgbClr val="000000"/>
                  </a:outerShdw>
                </a:effectLst>
                <a:latin typeface="+mn-lt"/>
              </a:defRPr>
            </a:lvl7pPr>
            <a:lvl8pPr marL="3429000" indent="-228600" algn="l" rtl="0" eaLnBrk="1" fontAlgn="base" hangingPunct="1">
              <a:spcBef>
                <a:spcPct val="20000"/>
              </a:spcBef>
              <a:spcAft>
                <a:spcPct val="0"/>
              </a:spcAft>
              <a:buClr>
                <a:schemeClr val="tx2"/>
              </a:buClr>
              <a:buChar char="•"/>
              <a:defRPr sz="2000">
                <a:solidFill>
                  <a:schemeClr val="tx1"/>
                </a:solidFill>
                <a:effectLst>
                  <a:outerShdw blurRad="38100" dist="38100" dir="2700000" algn="tl">
                    <a:srgbClr val="000000"/>
                  </a:outerShdw>
                </a:effectLst>
                <a:latin typeface="+mn-lt"/>
              </a:defRPr>
            </a:lvl8pPr>
            <a:lvl9pPr marL="3886200" indent="-228600" algn="l" rtl="0" eaLnBrk="1" fontAlgn="base" hangingPunct="1">
              <a:spcBef>
                <a:spcPct val="20000"/>
              </a:spcBef>
              <a:spcAft>
                <a:spcPct val="0"/>
              </a:spcAft>
              <a:buClr>
                <a:schemeClr val="tx2"/>
              </a:buClr>
              <a:buChar char="•"/>
              <a:defRPr sz="2000">
                <a:solidFill>
                  <a:schemeClr val="tx1"/>
                </a:solidFill>
                <a:effectLst>
                  <a:outerShdw blurRad="38100" dist="38100" dir="2700000" algn="tl">
                    <a:srgbClr val="000000"/>
                  </a:outerShdw>
                </a:effectLst>
                <a:latin typeface="+mn-lt"/>
              </a:defRPr>
            </a:lvl9pPr>
          </a:lstStyle>
          <a:p>
            <a:pPr>
              <a:lnSpc>
                <a:spcPct val="150000"/>
              </a:lnSpc>
              <a:spcAft>
                <a:spcPts val="600"/>
              </a:spcAft>
              <a:buClr>
                <a:srgbClr val="D34817"/>
              </a:buClr>
              <a:buFont typeface="Wingdings" panose="05000000000000000000" pitchFamily="2" charset="2"/>
              <a:buChar char="v"/>
              <a:defRPr/>
            </a:pPr>
            <a:r>
              <a:rPr lang="en-US" sz="1800" dirty="0">
                <a:effectLst/>
                <a:latin typeface="Georgia" panose="02040502050405020303" pitchFamily="18" charset="0"/>
                <a:ea typeface="Times New Roman" panose="02020603050405020304" pitchFamily="18" charset="0"/>
              </a:rPr>
              <a:t>Surveillance is the process of systematic observation or direction maintained over an individual, group, etc. </a:t>
            </a:r>
          </a:p>
          <a:p>
            <a:pPr>
              <a:lnSpc>
                <a:spcPct val="150000"/>
              </a:lnSpc>
              <a:spcAft>
                <a:spcPts val="600"/>
              </a:spcAft>
              <a:buClr>
                <a:srgbClr val="D34817"/>
              </a:buClr>
              <a:buFont typeface="Wingdings" panose="05000000000000000000" pitchFamily="2" charset="2"/>
              <a:buChar char="v"/>
              <a:defRPr/>
            </a:pPr>
            <a:r>
              <a:rPr lang="en-US" sz="1800" dirty="0">
                <a:effectLst/>
                <a:latin typeface="Georgia" panose="02040502050405020303" pitchFamily="18" charset="0"/>
                <a:ea typeface="Times New Roman" panose="02020603050405020304" pitchFamily="18" charset="0"/>
              </a:rPr>
              <a:t>The act of surveillance can be performed each indoor or outside areas by humans or with the help of embedded systems like robots </a:t>
            </a:r>
          </a:p>
          <a:p>
            <a:pPr>
              <a:lnSpc>
                <a:spcPct val="150000"/>
              </a:lnSpc>
              <a:spcAft>
                <a:spcPts val="600"/>
              </a:spcAft>
              <a:buClr>
                <a:srgbClr val="D34817"/>
              </a:buClr>
              <a:buFont typeface="Wingdings" panose="05000000000000000000" pitchFamily="2" charset="2"/>
              <a:buChar char="v"/>
              <a:defRPr/>
            </a:pPr>
            <a:r>
              <a:rPr lang="en-US" sz="1800" dirty="0">
                <a:solidFill>
                  <a:srgbClr val="202122"/>
                </a:solidFill>
                <a:effectLst/>
                <a:latin typeface="Georgia" panose="02040502050405020303" pitchFamily="18" charset="0"/>
                <a:ea typeface="Times New Roman" panose="02020603050405020304" pitchFamily="18" charset="0"/>
              </a:rPr>
              <a:t>A robot is a machine, especially one </a:t>
            </a:r>
            <a:r>
              <a:rPr lang="en-US" sz="1800" dirty="0">
                <a:effectLst/>
                <a:latin typeface="Georgia" panose="02040502050405020303" pitchFamily="18" charset="0"/>
                <a:ea typeface="Times New Roman" panose="02020603050405020304" pitchFamily="18" charset="0"/>
              </a:rPr>
              <a:t>programmable</a:t>
            </a:r>
            <a:r>
              <a:rPr lang="en-US" sz="1800" dirty="0">
                <a:solidFill>
                  <a:srgbClr val="202122"/>
                </a:solidFill>
                <a:effectLst/>
                <a:latin typeface="Georgia" panose="02040502050405020303" pitchFamily="18" charset="0"/>
                <a:ea typeface="Times New Roman" panose="02020603050405020304" pitchFamily="18" charset="0"/>
              </a:rPr>
              <a:t> by a computer that can carry out a complex series of actions automatically.</a:t>
            </a:r>
          </a:p>
          <a:p>
            <a:pPr>
              <a:lnSpc>
                <a:spcPct val="150000"/>
              </a:lnSpc>
              <a:spcAft>
                <a:spcPts val="600"/>
              </a:spcAft>
              <a:buClr>
                <a:srgbClr val="D34817"/>
              </a:buClr>
              <a:buFont typeface="Wingdings" panose="05000000000000000000" pitchFamily="2" charset="2"/>
              <a:buChar char="v"/>
              <a:defRPr/>
            </a:pPr>
            <a:r>
              <a:rPr lang="en-US" sz="1800" dirty="0">
                <a:effectLst/>
                <a:latin typeface="Georgia" panose="02040502050405020303" pitchFamily="18" charset="0"/>
                <a:ea typeface="Times New Roman" panose="02020603050405020304" pitchFamily="18" charset="0"/>
              </a:rPr>
              <a:t>The mechanism consists of DC motors, wheel chassis, battery, ESP 32 cam module and motor driver. </a:t>
            </a:r>
          </a:p>
          <a:p>
            <a:pPr>
              <a:lnSpc>
                <a:spcPct val="150000"/>
              </a:lnSpc>
              <a:spcAft>
                <a:spcPts val="600"/>
              </a:spcAft>
              <a:buClr>
                <a:srgbClr val="D34817"/>
              </a:buClr>
              <a:buFont typeface="Wingdings" panose="05000000000000000000" pitchFamily="2" charset="2"/>
              <a:buChar char="v"/>
              <a:defRPr/>
            </a:pPr>
            <a:r>
              <a:rPr lang="en-US" sz="1800" dirty="0">
                <a:effectLst/>
                <a:latin typeface="Georgia" panose="02040502050405020303" pitchFamily="18" charset="0"/>
                <a:ea typeface="Times New Roman" panose="02020603050405020304" pitchFamily="18" charset="0"/>
              </a:rPr>
              <a:t>We will use wireless transmission camera that gives video information which will be received at the user end.</a:t>
            </a:r>
            <a:endParaRPr lang="en-IN" sz="1800" kern="0" dirty="0">
              <a:solidFill>
                <a:sysClr val="windowText" lastClr="000000"/>
              </a:solidFill>
              <a:effectLst/>
              <a:latin typeface="Georgia" panose="02040502050405020303" pitchFamily="18" charset="0"/>
            </a:endParaRPr>
          </a:p>
        </p:txBody>
      </p:sp>
      <p:sp>
        <p:nvSpPr>
          <p:cNvPr id="3" name="Slide Number Placeholder 2"/>
          <p:cNvSpPr>
            <a:spLocks noGrp="1"/>
          </p:cNvSpPr>
          <p:nvPr>
            <p:ph type="sldNum" sz="quarter" idx="12"/>
          </p:nvPr>
        </p:nvSpPr>
        <p:spPr/>
        <p:txBody>
          <a:bodyPr/>
          <a:lstStyle/>
          <a:p>
            <a:fld id="{1024F811-54B7-4536-A0F2-81856F062B88}" type="slidenum">
              <a:rPr lang="en-US" smtClean="0"/>
              <a:pPr/>
              <a:t>3</a:t>
            </a:fld>
            <a:endParaRPr lang="en-US"/>
          </a:p>
        </p:txBody>
      </p:sp>
      <p:sp>
        <p:nvSpPr>
          <p:cNvPr id="14" name="Title 1"/>
          <p:cNvSpPr txBox="1">
            <a:spLocks/>
          </p:cNvSpPr>
          <p:nvPr/>
        </p:nvSpPr>
        <p:spPr bwMode="auto">
          <a:xfrm>
            <a:off x="609600" y="676917"/>
            <a:ext cx="10668000" cy="699505"/>
          </a:xfrm>
          <a:prstGeom prst="rect">
            <a:avLst/>
          </a:prstGeom>
          <a:noFill/>
          <a:ln w="9525">
            <a:noFill/>
            <a:miter lim="800000"/>
            <a:headEnd/>
            <a:tailEnd/>
          </a:ln>
          <a:effectLst/>
        </p:spPr>
        <p:txBody>
          <a:bodyPr vert="horz" wrap="square" lIns="92075" tIns="46038" rIns="92075" bIns="46038" numCol="1" anchor="b" anchorCtr="0" compatLnSpc="1">
            <a:prstTxWarp prst="textNoShape">
              <a:avLst/>
            </a:prstTxWarp>
          </a:bodyPr>
          <a:lstStyle>
            <a:lvl1pPr algn="r" rtl="0" eaLnBrk="1" fontAlgn="base" hangingPunct="1">
              <a:spcBef>
                <a:spcPct val="0"/>
              </a:spcBef>
              <a:spcAft>
                <a:spcPct val="0"/>
              </a:spcAft>
              <a:defRPr sz="4400">
                <a:solidFill>
                  <a:schemeClr val="tx2"/>
                </a:solidFill>
                <a:effectLst>
                  <a:outerShdw blurRad="38100" dist="38100" dir="2700000" algn="tl">
                    <a:srgbClr val="000000"/>
                  </a:outerShdw>
                </a:effectLst>
                <a:latin typeface="+mj-lt"/>
                <a:ea typeface="+mj-ea"/>
                <a:cs typeface="+mj-cs"/>
              </a:defRPr>
            </a:lvl1pPr>
            <a:lvl2pPr algn="r" rtl="0" eaLnBrk="1" fontAlgn="base" hangingPunct="1">
              <a:spcBef>
                <a:spcPct val="0"/>
              </a:spcBef>
              <a:spcAft>
                <a:spcPct val="0"/>
              </a:spcAft>
              <a:defRPr sz="4400">
                <a:solidFill>
                  <a:schemeClr val="tx2"/>
                </a:solidFill>
                <a:effectLst>
                  <a:outerShdw blurRad="38100" dist="38100" dir="2700000" algn="tl">
                    <a:srgbClr val="000000"/>
                  </a:outerShdw>
                </a:effectLst>
                <a:latin typeface="Times New Roman" pitchFamily="18" charset="0"/>
              </a:defRPr>
            </a:lvl2pPr>
            <a:lvl3pPr algn="r" rtl="0" eaLnBrk="1" fontAlgn="base" hangingPunct="1">
              <a:spcBef>
                <a:spcPct val="0"/>
              </a:spcBef>
              <a:spcAft>
                <a:spcPct val="0"/>
              </a:spcAft>
              <a:defRPr sz="4400">
                <a:solidFill>
                  <a:schemeClr val="tx2"/>
                </a:solidFill>
                <a:effectLst>
                  <a:outerShdw blurRad="38100" dist="38100" dir="2700000" algn="tl">
                    <a:srgbClr val="000000"/>
                  </a:outerShdw>
                </a:effectLst>
                <a:latin typeface="Times New Roman" pitchFamily="18" charset="0"/>
              </a:defRPr>
            </a:lvl3pPr>
            <a:lvl4pPr algn="r" rtl="0" eaLnBrk="1" fontAlgn="base" hangingPunct="1">
              <a:spcBef>
                <a:spcPct val="0"/>
              </a:spcBef>
              <a:spcAft>
                <a:spcPct val="0"/>
              </a:spcAft>
              <a:defRPr sz="4400">
                <a:solidFill>
                  <a:schemeClr val="tx2"/>
                </a:solidFill>
                <a:effectLst>
                  <a:outerShdw blurRad="38100" dist="38100" dir="2700000" algn="tl">
                    <a:srgbClr val="000000"/>
                  </a:outerShdw>
                </a:effectLst>
                <a:latin typeface="Times New Roman" pitchFamily="18" charset="0"/>
              </a:defRPr>
            </a:lvl4pPr>
            <a:lvl5pPr algn="r" rtl="0" eaLnBrk="1" fontAlgn="base" hangingPunct="1">
              <a:spcBef>
                <a:spcPct val="0"/>
              </a:spcBef>
              <a:spcAft>
                <a:spcPct val="0"/>
              </a:spcAft>
              <a:defRPr sz="4400">
                <a:solidFill>
                  <a:schemeClr val="tx2"/>
                </a:solidFill>
                <a:effectLst>
                  <a:outerShdw blurRad="38100" dist="38100" dir="2700000" algn="tl">
                    <a:srgbClr val="000000"/>
                  </a:outerShdw>
                </a:effectLst>
                <a:latin typeface="Times New Roman" pitchFamily="18" charset="0"/>
              </a:defRPr>
            </a:lvl5pPr>
            <a:lvl6pPr marL="457200" algn="r" rtl="0" eaLnBrk="1" fontAlgn="base" hangingPunct="1">
              <a:spcBef>
                <a:spcPct val="0"/>
              </a:spcBef>
              <a:spcAft>
                <a:spcPct val="0"/>
              </a:spcAft>
              <a:defRPr sz="4400">
                <a:solidFill>
                  <a:schemeClr val="tx2"/>
                </a:solidFill>
                <a:effectLst>
                  <a:outerShdw blurRad="38100" dist="38100" dir="2700000" algn="tl">
                    <a:srgbClr val="000000"/>
                  </a:outerShdw>
                </a:effectLst>
                <a:latin typeface="Times New Roman" pitchFamily="18" charset="0"/>
              </a:defRPr>
            </a:lvl6pPr>
            <a:lvl7pPr marL="914400" algn="r" rtl="0" eaLnBrk="1" fontAlgn="base" hangingPunct="1">
              <a:spcBef>
                <a:spcPct val="0"/>
              </a:spcBef>
              <a:spcAft>
                <a:spcPct val="0"/>
              </a:spcAft>
              <a:defRPr sz="4400">
                <a:solidFill>
                  <a:schemeClr val="tx2"/>
                </a:solidFill>
                <a:effectLst>
                  <a:outerShdw blurRad="38100" dist="38100" dir="2700000" algn="tl">
                    <a:srgbClr val="000000"/>
                  </a:outerShdw>
                </a:effectLst>
                <a:latin typeface="Times New Roman" pitchFamily="18" charset="0"/>
              </a:defRPr>
            </a:lvl7pPr>
            <a:lvl8pPr marL="1371600" algn="r" rtl="0" eaLnBrk="1" fontAlgn="base" hangingPunct="1">
              <a:spcBef>
                <a:spcPct val="0"/>
              </a:spcBef>
              <a:spcAft>
                <a:spcPct val="0"/>
              </a:spcAft>
              <a:defRPr sz="4400">
                <a:solidFill>
                  <a:schemeClr val="tx2"/>
                </a:solidFill>
                <a:effectLst>
                  <a:outerShdw blurRad="38100" dist="38100" dir="2700000" algn="tl">
                    <a:srgbClr val="000000"/>
                  </a:outerShdw>
                </a:effectLst>
                <a:latin typeface="Times New Roman" pitchFamily="18" charset="0"/>
              </a:defRPr>
            </a:lvl8pPr>
            <a:lvl9pPr marL="1828800" algn="r" rtl="0" eaLnBrk="1" fontAlgn="base" hangingPunct="1">
              <a:spcBef>
                <a:spcPct val="0"/>
              </a:spcBef>
              <a:spcAft>
                <a:spcPct val="0"/>
              </a:spcAft>
              <a:defRPr sz="4400">
                <a:solidFill>
                  <a:schemeClr val="tx2"/>
                </a:solidFill>
                <a:effectLst>
                  <a:outerShdw blurRad="38100" dist="38100" dir="2700000" algn="tl">
                    <a:srgbClr val="000000"/>
                  </a:outerShdw>
                </a:effectLst>
                <a:latin typeface="Times New Roman" pitchFamily="18" charset="0"/>
              </a:defRPr>
            </a:lvl9pPr>
          </a:lstStyle>
          <a:p>
            <a:pPr algn="ctr"/>
            <a:r>
              <a:rPr lang="en-US" sz="3200" kern="0" dirty="0">
                <a:solidFill>
                  <a:srgbClr val="C00000"/>
                </a:solidFill>
                <a:effectLst/>
                <a:latin typeface="Georgia" pitchFamily="18" charset="0"/>
              </a:rPr>
              <a:t>Introduction</a:t>
            </a:r>
          </a:p>
        </p:txBody>
      </p:sp>
      <p:pic>
        <p:nvPicPr>
          <p:cNvPr id="11" name="Picture 1" descr="C:\Users\admin\Downloads\banasthali_logo.png"/>
          <p:cNvPicPr>
            <a:picLocks noChangeAspect="1" noChangeArrowheads="1"/>
          </p:cNvPicPr>
          <p:nvPr/>
        </p:nvPicPr>
        <p:blipFill>
          <a:blip r:embed="rId3" cstate="print"/>
          <a:srcRect/>
          <a:stretch>
            <a:fillRect/>
          </a:stretch>
        </p:blipFill>
        <p:spPr bwMode="auto">
          <a:xfrm>
            <a:off x="11186160" y="85082"/>
            <a:ext cx="1005840" cy="829318"/>
          </a:xfrm>
          <a:prstGeom prst="rect">
            <a:avLst/>
          </a:prstGeom>
          <a:noFill/>
        </p:spPr>
      </p:pic>
      <p:pic>
        <p:nvPicPr>
          <p:cNvPr id="4" name="Picture 3">
            <a:extLst>
              <a:ext uri="{FF2B5EF4-FFF2-40B4-BE49-F238E27FC236}">
                <a16:creationId xmlns:a16="http://schemas.microsoft.com/office/drawing/2014/main" id="{0B86114F-735C-FC48-4533-DDDDDF4B8181}"/>
              </a:ext>
            </a:extLst>
          </p:cNvPr>
          <p:cNvPicPr>
            <a:picLocks noChangeAspect="1"/>
          </p:cNvPicPr>
          <p:nvPr/>
        </p:nvPicPr>
        <p:blipFill>
          <a:blip r:embed="rId4"/>
          <a:stretch>
            <a:fillRect/>
          </a:stretch>
        </p:blipFill>
        <p:spPr>
          <a:xfrm>
            <a:off x="8229600" y="2379013"/>
            <a:ext cx="3594509" cy="2584442"/>
          </a:xfrm>
          <a:prstGeom prst="rect">
            <a:avLst/>
          </a:prstGeom>
        </p:spPr>
      </p:pic>
    </p:spTree>
    <p:extLst>
      <p:ext uri="{BB962C8B-B14F-4D97-AF65-F5344CB8AC3E}">
        <p14:creationId xmlns:p14="http://schemas.microsoft.com/office/powerpoint/2010/main" val="133289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8"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0-#ppt_w/2"/>
                                          </p:val>
                                        </p:tav>
                                        <p:tav tm="100000">
                                          <p:val>
                                            <p:strVal val="#ppt_x"/>
                                          </p:val>
                                        </p:tav>
                                      </p:tavLst>
                                    </p:anim>
                                    <p:anim calcmode="lin" valueType="num">
                                      <p:cBhvr additive="base">
                                        <p:cTn id="12"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barn(inVertical)">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randombar(horizontal)">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3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 calcmode="lin" valueType="num">
                                      <p:cBhvr>
                                        <p:cTn id="27" dur="1000" fill="hold"/>
                                        <p:tgtEl>
                                          <p:spTgt spid="12"/>
                                        </p:tgtEl>
                                        <p:attrNameLst>
                                          <p:attrName>ppt_w</p:attrName>
                                        </p:attrNameLst>
                                      </p:cBhvr>
                                      <p:tavLst>
                                        <p:tav tm="0">
                                          <p:val>
                                            <p:fltVal val="0"/>
                                          </p:val>
                                        </p:tav>
                                        <p:tav tm="100000">
                                          <p:val>
                                            <p:strVal val="#ppt_w"/>
                                          </p:val>
                                        </p:tav>
                                      </p:tavLst>
                                    </p:anim>
                                    <p:anim calcmode="lin" valueType="num">
                                      <p:cBhvr>
                                        <p:cTn id="28" dur="1000" fill="hold"/>
                                        <p:tgtEl>
                                          <p:spTgt spid="12"/>
                                        </p:tgtEl>
                                        <p:attrNameLst>
                                          <p:attrName>ppt_h</p:attrName>
                                        </p:attrNameLst>
                                      </p:cBhvr>
                                      <p:tavLst>
                                        <p:tav tm="0">
                                          <p:val>
                                            <p:fltVal val="0"/>
                                          </p:val>
                                        </p:tav>
                                        <p:tav tm="100000">
                                          <p:val>
                                            <p:strVal val="#ppt_h"/>
                                          </p:val>
                                        </p:tav>
                                      </p:tavLst>
                                    </p:anim>
                                    <p:anim calcmode="lin" valueType="num">
                                      <p:cBhvr>
                                        <p:cTn id="29" dur="1000" fill="hold"/>
                                        <p:tgtEl>
                                          <p:spTgt spid="12"/>
                                        </p:tgtEl>
                                        <p:attrNameLst>
                                          <p:attrName>style.rotation</p:attrName>
                                        </p:attrNameLst>
                                      </p:cBhvr>
                                      <p:tavLst>
                                        <p:tav tm="0">
                                          <p:val>
                                            <p:fltVal val="90"/>
                                          </p:val>
                                        </p:tav>
                                        <p:tav tm="100000">
                                          <p:val>
                                            <p:fltVal val="0"/>
                                          </p:val>
                                        </p:tav>
                                      </p:tavLst>
                                    </p:anim>
                                    <p:animEffect transition="in" filter="fade">
                                      <p:cBhvr>
                                        <p:cTn id="30"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331913"/>
            <a:ext cx="10972800" cy="228600"/>
          </a:xfrm>
        </p:spPr>
        <p:txBody>
          <a:bodyPr>
            <a:normAutofit fontScale="90000"/>
          </a:bodyPr>
          <a:lstStyle/>
          <a:p>
            <a:r>
              <a:rPr lang="en-US" sz="3600" kern="0" dirty="0">
                <a:solidFill>
                  <a:srgbClr val="C00000"/>
                </a:solidFill>
                <a:latin typeface="Georgia" panose="02040502050405020303" pitchFamily="18" charset="0"/>
              </a:rPr>
              <a:t>Problem Description </a:t>
            </a:r>
            <a:br>
              <a:rPr lang="en-US" kern="0" dirty="0">
                <a:solidFill>
                  <a:sysClr val="windowText" lastClr="000000"/>
                </a:solidFill>
                <a:latin typeface="Georgia" panose="02040502050405020303" pitchFamily="18" charset="0"/>
              </a:rPr>
            </a:br>
            <a:endParaRPr lang="en-US" dirty="0"/>
          </a:p>
        </p:txBody>
      </p:sp>
      <p:sp>
        <p:nvSpPr>
          <p:cNvPr id="3" name="Content Placeholder 2"/>
          <p:cNvSpPr>
            <a:spLocks noGrp="1"/>
          </p:cNvSpPr>
          <p:nvPr>
            <p:ph idx="1"/>
          </p:nvPr>
        </p:nvSpPr>
        <p:spPr>
          <a:xfrm>
            <a:off x="609600" y="1556072"/>
            <a:ext cx="10972800" cy="4449764"/>
          </a:xfrm>
        </p:spPr>
        <p:txBody>
          <a:bodyPr>
            <a:noAutofit/>
          </a:bodyPr>
          <a:lstStyle/>
          <a:p>
            <a:pPr algn="just">
              <a:lnSpc>
                <a:spcPct val="150000"/>
              </a:lnSpc>
              <a:buClr>
                <a:srgbClr val="C00000"/>
              </a:buClr>
              <a:buFont typeface="Wingdings" pitchFamily="2" charset="2"/>
              <a:buChar char="v"/>
            </a:pPr>
            <a:r>
              <a:rPr lang="en-US" sz="1800" dirty="0">
                <a:latin typeface="Georgia" pitchFamily="18" charset="0"/>
              </a:rPr>
              <a:t>In various areas there is a need of constant surveillance. The current surveillance system includes monitoring by using CCTV cameras and other monitoring system. Mostly these systems are stationary and they can cover a limited area.</a:t>
            </a:r>
          </a:p>
          <a:p>
            <a:pPr algn="just">
              <a:lnSpc>
                <a:spcPct val="150000"/>
              </a:lnSpc>
              <a:buClr>
                <a:srgbClr val="C00000"/>
              </a:buClr>
              <a:buFont typeface="Wingdings" pitchFamily="2" charset="2"/>
              <a:buChar char="v"/>
            </a:pPr>
            <a:endParaRPr lang="en-US" sz="1800" dirty="0">
              <a:latin typeface="Georgia" pitchFamily="18" charset="0"/>
            </a:endParaRPr>
          </a:p>
          <a:p>
            <a:pPr algn="just">
              <a:lnSpc>
                <a:spcPct val="150000"/>
              </a:lnSpc>
              <a:buClr>
                <a:srgbClr val="C00000"/>
              </a:buClr>
              <a:buFont typeface="Wingdings" pitchFamily="2" charset="2"/>
              <a:buChar char="v"/>
            </a:pPr>
            <a:r>
              <a:rPr lang="en-US" sz="1800" dirty="0">
                <a:latin typeface="Georgia" pitchFamily="18" charset="0"/>
              </a:rPr>
              <a:t>These systems cannot be used to cover a large area as well as they cannot be controlled using any mobile device. </a:t>
            </a:r>
          </a:p>
          <a:p>
            <a:pPr algn="just">
              <a:buClr>
                <a:srgbClr val="C00000"/>
              </a:buClr>
              <a:buFont typeface="Wingdings" pitchFamily="2" charset="2"/>
              <a:buChar char="v"/>
            </a:pPr>
            <a:endParaRPr lang="en-US" sz="1800" dirty="0">
              <a:latin typeface="Georgia" pitchFamily="18" charset="0"/>
            </a:endParaRPr>
          </a:p>
          <a:p>
            <a:pPr algn="just">
              <a:lnSpc>
                <a:spcPct val="160000"/>
              </a:lnSpc>
              <a:buClr>
                <a:srgbClr val="C00000"/>
              </a:buClr>
              <a:buFont typeface="Wingdings" pitchFamily="2" charset="2"/>
              <a:buChar char="v"/>
            </a:pPr>
            <a:r>
              <a:rPr lang="en-US" sz="1800" dirty="0">
                <a:latin typeface="Georgia" pitchFamily="18" charset="0"/>
              </a:rPr>
              <a:t>This project is aimed at developing a surveillance system which can be controlled remotely by using web app. It includes a robot with a wireless camera attach to it. </a:t>
            </a:r>
          </a:p>
          <a:p>
            <a:pPr algn="just">
              <a:buClr>
                <a:srgbClr val="C00000"/>
              </a:buClr>
              <a:buFont typeface="Wingdings" pitchFamily="2" charset="2"/>
              <a:buChar char="v"/>
            </a:pPr>
            <a:endParaRPr lang="en-US" sz="1800" dirty="0">
              <a:latin typeface="Georgia" pitchFamily="18" charset="0"/>
            </a:endParaRPr>
          </a:p>
          <a:p>
            <a:pPr algn="just">
              <a:lnSpc>
                <a:spcPct val="160000"/>
              </a:lnSpc>
              <a:buClr>
                <a:srgbClr val="C00000"/>
              </a:buClr>
              <a:buFont typeface="Wingdings" pitchFamily="2" charset="2"/>
              <a:buChar char="v"/>
            </a:pPr>
            <a:r>
              <a:rPr lang="en-US" sz="1800" dirty="0">
                <a:latin typeface="Georgia" pitchFamily="18" charset="0"/>
              </a:rPr>
              <a:t>This robot captures video and transmits it to the connected web app which is used to control the robot.</a:t>
            </a:r>
          </a:p>
        </p:txBody>
      </p:sp>
      <p:sp>
        <p:nvSpPr>
          <p:cNvPr id="4" name="Slide Number Placeholder 3"/>
          <p:cNvSpPr>
            <a:spLocks noGrp="1"/>
          </p:cNvSpPr>
          <p:nvPr>
            <p:ph type="sldNum" sz="quarter" idx="12"/>
          </p:nvPr>
        </p:nvSpPr>
        <p:spPr/>
        <p:txBody>
          <a:bodyPr/>
          <a:lstStyle/>
          <a:p>
            <a:fld id="{1024F811-54B7-4536-A0F2-81856F062B88}" type="slidenum">
              <a:rPr lang="en-US" smtClean="0"/>
              <a:pPr/>
              <a:t>4</a:t>
            </a:fld>
            <a:endParaRPr lang="en-US"/>
          </a:p>
        </p:txBody>
      </p:sp>
      <p:grpSp>
        <p:nvGrpSpPr>
          <p:cNvPr id="5" name="Group 4"/>
          <p:cNvGrpSpPr/>
          <p:nvPr/>
        </p:nvGrpSpPr>
        <p:grpSpPr>
          <a:xfrm>
            <a:off x="21515" y="282347"/>
            <a:ext cx="11658600" cy="381000"/>
            <a:chOff x="0" y="304800"/>
            <a:chExt cx="8229600" cy="381000"/>
          </a:xfrm>
        </p:grpSpPr>
        <p:sp>
          <p:nvSpPr>
            <p:cNvPr id="6" name="Rounded Rectangle 5"/>
            <p:cNvSpPr/>
            <p:nvPr/>
          </p:nvSpPr>
          <p:spPr>
            <a:xfrm>
              <a:off x="0" y="304800"/>
              <a:ext cx="8229600" cy="152400"/>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a:off x="0" y="533400"/>
              <a:ext cx="8229600" cy="152400"/>
            </a:xfrm>
            <a:prstGeom prst="roundRect">
              <a:avLst/>
            </a:prstGeom>
            <a:solidFill>
              <a:srgbClr val="FFC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8" name="Picture 1" descr="C:\Users\admin\Downloads\banasthali_logo.png"/>
          <p:cNvPicPr>
            <a:picLocks noChangeAspect="1" noChangeArrowheads="1"/>
          </p:cNvPicPr>
          <p:nvPr/>
        </p:nvPicPr>
        <p:blipFill>
          <a:blip r:embed="rId2" cstate="print"/>
          <a:srcRect/>
          <a:stretch>
            <a:fillRect/>
          </a:stretch>
        </p:blipFill>
        <p:spPr bwMode="auto">
          <a:xfrm>
            <a:off x="11186160" y="85082"/>
            <a:ext cx="1005840" cy="829318"/>
          </a:xfrm>
          <a:prstGeom prst="rect">
            <a:avLst/>
          </a:prstGeom>
          <a:noFill/>
        </p:spPr>
      </p:pic>
    </p:spTree>
    <p:extLst>
      <p:ext uri="{BB962C8B-B14F-4D97-AF65-F5344CB8AC3E}">
        <p14:creationId xmlns:p14="http://schemas.microsoft.com/office/powerpoint/2010/main" val="1415113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8"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0-#ppt_w/2"/>
                                          </p:val>
                                        </p:tav>
                                        <p:tav tm="100000">
                                          <p:val>
                                            <p:strVal val="#ppt_x"/>
                                          </p:val>
                                        </p:tav>
                                      </p:tavLst>
                                    </p:anim>
                                    <p:anim calcmode="lin" valueType="num">
                                      <p:cBhvr additive="base">
                                        <p:cTn id="12"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barn(inVertical)">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0" y="304800"/>
            <a:ext cx="12192000" cy="381000"/>
            <a:chOff x="0" y="304800"/>
            <a:chExt cx="8229600" cy="381000"/>
          </a:xfrm>
        </p:grpSpPr>
        <p:sp>
          <p:nvSpPr>
            <p:cNvPr id="7" name="Rounded Rectangle 6"/>
            <p:cNvSpPr/>
            <p:nvPr/>
          </p:nvSpPr>
          <p:spPr>
            <a:xfrm>
              <a:off x="0" y="304800"/>
              <a:ext cx="8229600" cy="152400"/>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0" y="533400"/>
              <a:ext cx="8229600" cy="152400"/>
            </a:xfrm>
            <a:prstGeom prst="roundRect">
              <a:avLst/>
            </a:prstGeom>
            <a:solidFill>
              <a:srgbClr val="FFC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Content Placeholder 2"/>
          <p:cNvSpPr txBox="1">
            <a:spLocks/>
          </p:cNvSpPr>
          <p:nvPr/>
        </p:nvSpPr>
        <p:spPr bwMode="auto">
          <a:xfrm>
            <a:off x="228600" y="1981200"/>
            <a:ext cx="7038975" cy="5049785"/>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marL="342900" indent="-342900" algn="l" rtl="0" eaLnBrk="1" fontAlgn="base" hangingPunct="1">
              <a:spcBef>
                <a:spcPct val="20000"/>
              </a:spcBef>
              <a:spcAft>
                <a:spcPct val="0"/>
              </a:spcAft>
              <a:buClr>
                <a:schemeClr val="accent1"/>
              </a:buClr>
              <a:buChar char="•"/>
              <a:defRPr sz="3200">
                <a:solidFill>
                  <a:schemeClr val="tx1"/>
                </a:solidFill>
                <a:effectLst>
                  <a:outerShdw blurRad="38100" dist="38100" dir="2700000" algn="tl">
                    <a:srgbClr val="000000"/>
                  </a:outerShdw>
                </a:effectLst>
                <a:latin typeface="+mn-lt"/>
                <a:ea typeface="+mn-ea"/>
                <a:cs typeface="+mn-cs"/>
              </a:defRPr>
            </a:lvl1pPr>
            <a:lvl2pPr marL="742950" indent="-285750" algn="l" rtl="0" eaLnBrk="1" fontAlgn="base" hangingPunct="1">
              <a:spcBef>
                <a:spcPct val="20000"/>
              </a:spcBef>
              <a:spcAft>
                <a:spcPct val="0"/>
              </a:spcAft>
              <a:buClr>
                <a:schemeClr val="tx2"/>
              </a:buClr>
              <a:buChar char="•"/>
              <a:defRPr sz="2800">
                <a:solidFill>
                  <a:schemeClr val="tx1"/>
                </a:solidFill>
                <a:effectLst>
                  <a:outerShdw blurRad="38100" dist="38100" dir="2700000" algn="tl">
                    <a:srgbClr val="000000"/>
                  </a:outerShdw>
                </a:effectLst>
                <a:latin typeface="+mn-lt"/>
              </a:defRPr>
            </a:lvl2pPr>
            <a:lvl3pPr marL="1143000" indent="-228600" algn="l" rtl="0" eaLnBrk="1" fontAlgn="base" hangingPunct="1">
              <a:spcBef>
                <a:spcPct val="20000"/>
              </a:spcBef>
              <a:spcAft>
                <a:spcPct val="0"/>
              </a:spcAft>
              <a:buClr>
                <a:schemeClr val="tx2"/>
              </a:buClr>
              <a:buChar char="•"/>
              <a:defRPr sz="2400">
                <a:solidFill>
                  <a:schemeClr val="tx1"/>
                </a:solidFill>
                <a:effectLst>
                  <a:outerShdw blurRad="38100" dist="38100" dir="2700000" algn="tl">
                    <a:srgbClr val="000000"/>
                  </a:outerShdw>
                </a:effectLst>
                <a:latin typeface="+mn-lt"/>
              </a:defRPr>
            </a:lvl3pPr>
            <a:lvl4pPr marL="1600200" indent="-228600" algn="l" rtl="0" eaLnBrk="1" fontAlgn="base" hangingPunct="1">
              <a:spcBef>
                <a:spcPct val="20000"/>
              </a:spcBef>
              <a:spcAft>
                <a:spcPct val="0"/>
              </a:spcAft>
              <a:buClr>
                <a:schemeClr val="tx2"/>
              </a:buClr>
              <a:buChar char="•"/>
              <a:defRPr sz="2000">
                <a:solidFill>
                  <a:schemeClr val="tx1"/>
                </a:solidFill>
                <a:effectLst>
                  <a:outerShdw blurRad="38100" dist="38100" dir="2700000" algn="tl">
                    <a:srgbClr val="000000"/>
                  </a:outerShdw>
                </a:effectLst>
                <a:latin typeface="+mn-lt"/>
              </a:defRPr>
            </a:lvl4pPr>
            <a:lvl5pPr marL="2057400" indent="-228600" algn="l" rtl="0" eaLnBrk="1" fontAlgn="base" hangingPunct="1">
              <a:spcBef>
                <a:spcPct val="20000"/>
              </a:spcBef>
              <a:spcAft>
                <a:spcPct val="0"/>
              </a:spcAft>
              <a:buClr>
                <a:schemeClr val="tx2"/>
              </a:buClr>
              <a:buChar char="•"/>
              <a:defRPr sz="2000">
                <a:solidFill>
                  <a:schemeClr val="tx1"/>
                </a:solidFill>
                <a:effectLst>
                  <a:outerShdw blurRad="38100" dist="38100" dir="2700000" algn="tl">
                    <a:srgbClr val="000000"/>
                  </a:outerShdw>
                </a:effectLst>
                <a:latin typeface="+mn-lt"/>
              </a:defRPr>
            </a:lvl5pPr>
            <a:lvl6pPr marL="2514600" indent="-228600" algn="l" rtl="0" eaLnBrk="1" fontAlgn="base" hangingPunct="1">
              <a:spcBef>
                <a:spcPct val="20000"/>
              </a:spcBef>
              <a:spcAft>
                <a:spcPct val="0"/>
              </a:spcAft>
              <a:buClr>
                <a:schemeClr val="tx2"/>
              </a:buClr>
              <a:buChar char="•"/>
              <a:defRPr sz="2000">
                <a:solidFill>
                  <a:schemeClr val="tx1"/>
                </a:solidFill>
                <a:effectLst>
                  <a:outerShdw blurRad="38100" dist="38100" dir="2700000" algn="tl">
                    <a:srgbClr val="000000"/>
                  </a:outerShdw>
                </a:effectLst>
                <a:latin typeface="+mn-lt"/>
              </a:defRPr>
            </a:lvl6pPr>
            <a:lvl7pPr marL="2971800" indent="-228600" algn="l" rtl="0" eaLnBrk="1" fontAlgn="base" hangingPunct="1">
              <a:spcBef>
                <a:spcPct val="20000"/>
              </a:spcBef>
              <a:spcAft>
                <a:spcPct val="0"/>
              </a:spcAft>
              <a:buClr>
                <a:schemeClr val="tx2"/>
              </a:buClr>
              <a:buChar char="•"/>
              <a:defRPr sz="2000">
                <a:solidFill>
                  <a:schemeClr val="tx1"/>
                </a:solidFill>
                <a:effectLst>
                  <a:outerShdw blurRad="38100" dist="38100" dir="2700000" algn="tl">
                    <a:srgbClr val="000000"/>
                  </a:outerShdw>
                </a:effectLst>
                <a:latin typeface="+mn-lt"/>
              </a:defRPr>
            </a:lvl7pPr>
            <a:lvl8pPr marL="3429000" indent="-228600" algn="l" rtl="0" eaLnBrk="1" fontAlgn="base" hangingPunct="1">
              <a:spcBef>
                <a:spcPct val="20000"/>
              </a:spcBef>
              <a:spcAft>
                <a:spcPct val="0"/>
              </a:spcAft>
              <a:buClr>
                <a:schemeClr val="tx2"/>
              </a:buClr>
              <a:buChar char="•"/>
              <a:defRPr sz="2000">
                <a:solidFill>
                  <a:schemeClr val="tx1"/>
                </a:solidFill>
                <a:effectLst>
                  <a:outerShdw blurRad="38100" dist="38100" dir="2700000" algn="tl">
                    <a:srgbClr val="000000"/>
                  </a:outerShdw>
                </a:effectLst>
                <a:latin typeface="+mn-lt"/>
              </a:defRPr>
            </a:lvl8pPr>
            <a:lvl9pPr marL="3886200" indent="-228600" algn="l" rtl="0" eaLnBrk="1" fontAlgn="base" hangingPunct="1">
              <a:spcBef>
                <a:spcPct val="20000"/>
              </a:spcBef>
              <a:spcAft>
                <a:spcPct val="0"/>
              </a:spcAft>
              <a:buClr>
                <a:schemeClr val="tx2"/>
              </a:buClr>
              <a:buChar char="•"/>
              <a:defRPr sz="2000">
                <a:solidFill>
                  <a:schemeClr val="tx1"/>
                </a:solidFill>
                <a:effectLst>
                  <a:outerShdw blurRad="38100" dist="38100" dir="2700000" algn="tl">
                    <a:srgbClr val="000000"/>
                  </a:outerShdw>
                </a:effectLst>
                <a:latin typeface="+mn-lt"/>
              </a:defRPr>
            </a:lvl9pPr>
          </a:lstStyle>
          <a:p>
            <a:pPr marL="0" indent="0">
              <a:spcAft>
                <a:spcPts val="600"/>
              </a:spcAft>
              <a:buClr>
                <a:srgbClr val="D34817"/>
              </a:buClr>
              <a:buNone/>
              <a:defRPr/>
            </a:pPr>
            <a:r>
              <a:rPr lang="en-IN" sz="2000" kern="0" dirty="0">
                <a:solidFill>
                  <a:srgbClr val="C00000"/>
                </a:solidFill>
                <a:effectLst/>
                <a:latin typeface="Georgia" pitchFamily="18" charset="0"/>
              </a:rPr>
              <a:t>ESP 32 camera</a:t>
            </a:r>
          </a:p>
          <a:p>
            <a:pPr>
              <a:spcAft>
                <a:spcPts val="600"/>
              </a:spcAft>
              <a:buClr>
                <a:srgbClr val="D34817"/>
              </a:buClr>
              <a:buFont typeface="Wingdings" pitchFamily="2" charset="2"/>
              <a:buChar char="v"/>
              <a:defRPr/>
            </a:pPr>
            <a:r>
              <a:rPr lang="en-US" sz="1800" dirty="0">
                <a:effectLst/>
                <a:latin typeface="Georgia" pitchFamily="18" charset="0"/>
              </a:rPr>
              <a:t>ESP32-CAM is a low-cost ESP32-based development board with onboard camera</a:t>
            </a:r>
            <a:endParaRPr lang="en-IN" sz="1800" dirty="0">
              <a:effectLst/>
              <a:latin typeface="Georgia" pitchFamily="18" charset="0"/>
            </a:endParaRPr>
          </a:p>
          <a:p>
            <a:pPr>
              <a:buClr>
                <a:srgbClr val="C00000"/>
              </a:buClr>
              <a:buFont typeface="Wingdings" pitchFamily="2" charset="2"/>
              <a:buChar char="v"/>
            </a:pPr>
            <a:endParaRPr lang="en-IN" sz="1800" dirty="0">
              <a:effectLst/>
              <a:latin typeface="Georgia" pitchFamily="18" charset="0"/>
            </a:endParaRPr>
          </a:p>
          <a:p>
            <a:pPr>
              <a:buClr>
                <a:srgbClr val="C00000"/>
              </a:buClr>
              <a:buFont typeface="Wingdings" pitchFamily="2" charset="2"/>
              <a:buChar char="v"/>
            </a:pPr>
            <a:r>
              <a:rPr lang="en-IN" sz="1800" dirty="0">
                <a:effectLst/>
                <a:latin typeface="Georgia" pitchFamily="18" charset="0"/>
              </a:rPr>
              <a:t>The ESP32-CAM suit for IOT applications such as:</a:t>
            </a:r>
          </a:p>
          <a:p>
            <a:pPr lvl="1">
              <a:buClr>
                <a:srgbClr val="C00000"/>
              </a:buClr>
              <a:buFont typeface="Arial" pitchFamily="34" charset="0"/>
              <a:buChar char="•"/>
            </a:pPr>
            <a:r>
              <a:rPr lang="en-IN" sz="1800" dirty="0">
                <a:effectLst/>
                <a:latin typeface="Georgia" pitchFamily="18" charset="0"/>
              </a:rPr>
              <a:t>Smart home devices image upload</a:t>
            </a:r>
          </a:p>
          <a:p>
            <a:pPr lvl="1">
              <a:buClr>
                <a:srgbClr val="C00000"/>
              </a:buClr>
              <a:buFont typeface="Arial" pitchFamily="34" charset="0"/>
              <a:buChar char="•"/>
            </a:pPr>
            <a:r>
              <a:rPr lang="en-IN" sz="1800" dirty="0">
                <a:effectLst/>
                <a:latin typeface="Georgia" pitchFamily="18" charset="0"/>
              </a:rPr>
              <a:t>Wireless monitoring</a:t>
            </a:r>
          </a:p>
          <a:p>
            <a:pPr lvl="1">
              <a:buClr>
                <a:srgbClr val="C00000"/>
              </a:buClr>
              <a:buFont typeface="Arial" pitchFamily="34" charset="0"/>
              <a:buChar char="•"/>
            </a:pPr>
            <a:r>
              <a:rPr lang="en-IN" sz="1800" dirty="0">
                <a:effectLst/>
                <a:latin typeface="Georgia" pitchFamily="18" charset="0"/>
              </a:rPr>
              <a:t>facial recognition</a:t>
            </a:r>
          </a:p>
          <a:p>
            <a:pPr marL="457200" lvl="1" indent="0">
              <a:buClr>
                <a:srgbClr val="C00000"/>
              </a:buClr>
              <a:buNone/>
            </a:pPr>
            <a:endParaRPr lang="en-IN" sz="1800" dirty="0">
              <a:effectLst/>
              <a:latin typeface="Georgia" pitchFamily="18" charset="0"/>
            </a:endParaRPr>
          </a:p>
          <a:p>
            <a:pPr>
              <a:buClr>
                <a:srgbClr val="C00000"/>
              </a:buClr>
              <a:buFont typeface="Wingdings" pitchFamily="2" charset="2"/>
              <a:buChar char="v"/>
            </a:pPr>
            <a:r>
              <a:rPr lang="en-IN" sz="1800" dirty="0">
                <a:effectLst/>
                <a:latin typeface="Georgia" pitchFamily="18" charset="0"/>
              </a:rPr>
              <a:t>In our project, The ESP32-CAM hosts a web server that shows video streaming and buttons to control the servo motors to move the camera. access to two GPIOs to control two servo motors.</a:t>
            </a:r>
          </a:p>
          <a:p>
            <a:pPr marL="0" indent="0">
              <a:buClr>
                <a:srgbClr val="C00000"/>
              </a:buClr>
              <a:buNone/>
            </a:pPr>
            <a:endParaRPr lang="en-IN" sz="1800" dirty="0">
              <a:effectLst/>
              <a:latin typeface="Georgia" pitchFamily="18" charset="0"/>
            </a:endParaRPr>
          </a:p>
          <a:p>
            <a:pPr marL="457200" lvl="1" indent="0">
              <a:buClr>
                <a:srgbClr val="C00000"/>
              </a:buClr>
              <a:buNone/>
            </a:pPr>
            <a:endParaRPr lang="en-IN" sz="1800" dirty="0">
              <a:effectLst/>
              <a:latin typeface="Georgia" pitchFamily="18" charset="0"/>
            </a:endParaRPr>
          </a:p>
          <a:p>
            <a:pPr lvl="1">
              <a:buClr>
                <a:srgbClr val="C00000"/>
              </a:buClr>
              <a:buFont typeface="Arial" pitchFamily="34" charset="0"/>
              <a:buChar char="•"/>
            </a:pPr>
            <a:endParaRPr lang="en-IN" sz="1800" dirty="0">
              <a:effectLst/>
              <a:latin typeface="Georgia" pitchFamily="18" charset="0"/>
            </a:endParaRPr>
          </a:p>
          <a:p>
            <a:pPr lvl="1">
              <a:buClr>
                <a:srgbClr val="C00000"/>
              </a:buClr>
              <a:buFont typeface="Arial" pitchFamily="34" charset="0"/>
              <a:buChar char="•"/>
            </a:pPr>
            <a:endParaRPr lang="en-IN" sz="1800" dirty="0">
              <a:effectLst/>
              <a:latin typeface="Georgia" pitchFamily="18" charset="0"/>
            </a:endParaRPr>
          </a:p>
          <a:p>
            <a:pPr>
              <a:buClr>
                <a:srgbClr val="C00000"/>
              </a:buClr>
              <a:buFont typeface="Wingdings" pitchFamily="2" charset="2"/>
              <a:buChar char="v"/>
            </a:pPr>
            <a:endParaRPr lang="en-IN" sz="1800" dirty="0">
              <a:effectLst/>
              <a:latin typeface="Georgia" pitchFamily="18" charset="0"/>
            </a:endParaRPr>
          </a:p>
          <a:p>
            <a:pPr marL="0" indent="0">
              <a:buClr>
                <a:srgbClr val="C00000"/>
              </a:buClr>
              <a:buNone/>
            </a:pPr>
            <a:r>
              <a:rPr lang="en-IN" sz="1800" dirty="0">
                <a:effectLst/>
              </a:rPr>
              <a:t> </a:t>
            </a:r>
          </a:p>
          <a:p>
            <a:pPr marL="0" indent="0">
              <a:spcAft>
                <a:spcPts val="600"/>
              </a:spcAft>
              <a:buClr>
                <a:srgbClr val="D34817"/>
              </a:buClr>
              <a:buNone/>
              <a:defRPr/>
            </a:pPr>
            <a:endParaRPr lang="en-IN" sz="1800" kern="0" dirty="0">
              <a:solidFill>
                <a:srgbClr val="FF0000"/>
              </a:solidFill>
              <a:effectLst/>
              <a:latin typeface="Georgia" panose="02040502050405020303" pitchFamily="18" charset="0"/>
            </a:endParaRPr>
          </a:p>
        </p:txBody>
      </p:sp>
      <p:sp>
        <p:nvSpPr>
          <p:cNvPr id="3" name="Slide Number Placeholder 2"/>
          <p:cNvSpPr>
            <a:spLocks noGrp="1"/>
          </p:cNvSpPr>
          <p:nvPr>
            <p:ph type="sldNum" sz="quarter" idx="12"/>
          </p:nvPr>
        </p:nvSpPr>
        <p:spPr/>
        <p:txBody>
          <a:bodyPr/>
          <a:lstStyle/>
          <a:p>
            <a:fld id="{1024F811-54B7-4536-A0F2-81856F062B88}" type="slidenum">
              <a:rPr lang="en-US" smtClean="0"/>
              <a:pPr/>
              <a:t>5</a:t>
            </a:fld>
            <a:endParaRPr lang="en-US"/>
          </a:p>
        </p:txBody>
      </p:sp>
      <p:sp>
        <p:nvSpPr>
          <p:cNvPr id="14" name="Title 1"/>
          <p:cNvSpPr txBox="1">
            <a:spLocks/>
          </p:cNvSpPr>
          <p:nvPr/>
        </p:nvSpPr>
        <p:spPr bwMode="auto">
          <a:xfrm>
            <a:off x="533400" y="1059947"/>
            <a:ext cx="10652760" cy="699505"/>
          </a:xfrm>
          <a:prstGeom prst="rect">
            <a:avLst/>
          </a:prstGeom>
          <a:noFill/>
          <a:ln w="9525">
            <a:noFill/>
            <a:miter lim="800000"/>
            <a:headEnd/>
            <a:tailEnd/>
          </a:ln>
          <a:effectLst/>
        </p:spPr>
        <p:txBody>
          <a:bodyPr vert="horz" wrap="square" lIns="92075" tIns="46038" rIns="92075" bIns="46038" numCol="1" anchor="b" anchorCtr="0" compatLnSpc="1">
            <a:prstTxWarp prst="textNoShape">
              <a:avLst/>
            </a:prstTxWarp>
          </a:bodyPr>
          <a:lstStyle>
            <a:lvl1pPr algn="r" rtl="0" eaLnBrk="1" fontAlgn="base" hangingPunct="1">
              <a:spcBef>
                <a:spcPct val="0"/>
              </a:spcBef>
              <a:spcAft>
                <a:spcPct val="0"/>
              </a:spcAft>
              <a:defRPr sz="4400">
                <a:solidFill>
                  <a:schemeClr val="tx2"/>
                </a:solidFill>
                <a:effectLst>
                  <a:outerShdw blurRad="38100" dist="38100" dir="2700000" algn="tl">
                    <a:srgbClr val="000000"/>
                  </a:outerShdw>
                </a:effectLst>
                <a:latin typeface="+mj-lt"/>
                <a:ea typeface="+mj-ea"/>
                <a:cs typeface="+mj-cs"/>
              </a:defRPr>
            </a:lvl1pPr>
            <a:lvl2pPr algn="r" rtl="0" eaLnBrk="1" fontAlgn="base" hangingPunct="1">
              <a:spcBef>
                <a:spcPct val="0"/>
              </a:spcBef>
              <a:spcAft>
                <a:spcPct val="0"/>
              </a:spcAft>
              <a:defRPr sz="4400">
                <a:solidFill>
                  <a:schemeClr val="tx2"/>
                </a:solidFill>
                <a:effectLst>
                  <a:outerShdw blurRad="38100" dist="38100" dir="2700000" algn="tl">
                    <a:srgbClr val="000000"/>
                  </a:outerShdw>
                </a:effectLst>
                <a:latin typeface="Times New Roman" pitchFamily="18" charset="0"/>
              </a:defRPr>
            </a:lvl2pPr>
            <a:lvl3pPr algn="r" rtl="0" eaLnBrk="1" fontAlgn="base" hangingPunct="1">
              <a:spcBef>
                <a:spcPct val="0"/>
              </a:spcBef>
              <a:spcAft>
                <a:spcPct val="0"/>
              </a:spcAft>
              <a:defRPr sz="4400">
                <a:solidFill>
                  <a:schemeClr val="tx2"/>
                </a:solidFill>
                <a:effectLst>
                  <a:outerShdw blurRad="38100" dist="38100" dir="2700000" algn="tl">
                    <a:srgbClr val="000000"/>
                  </a:outerShdw>
                </a:effectLst>
                <a:latin typeface="Times New Roman" pitchFamily="18" charset="0"/>
              </a:defRPr>
            </a:lvl3pPr>
            <a:lvl4pPr algn="r" rtl="0" eaLnBrk="1" fontAlgn="base" hangingPunct="1">
              <a:spcBef>
                <a:spcPct val="0"/>
              </a:spcBef>
              <a:spcAft>
                <a:spcPct val="0"/>
              </a:spcAft>
              <a:defRPr sz="4400">
                <a:solidFill>
                  <a:schemeClr val="tx2"/>
                </a:solidFill>
                <a:effectLst>
                  <a:outerShdw blurRad="38100" dist="38100" dir="2700000" algn="tl">
                    <a:srgbClr val="000000"/>
                  </a:outerShdw>
                </a:effectLst>
                <a:latin typeface="Times New Roman" pitchFamily="18" charset="0"/>
              </a:defRPr>
            </a:lvl4pPr>
            <a:lvl5pPr algn="r" rtl="0" eaLnBrk="1" fontAlgn="base" hangingPunct="1">
              <a:spcBef>
                <a:spcPct val="0"/>
              </a:spcBef>
              <a:spcAft>
                <a:spcPct val="0"/>
              </a:spcAft>
              <a:defRPr sz="4400">
                <a:solidFill>
                  <a:schemeClr val="tx2"/>
                </a:solidFill>
                <a:effectLst>
                  <a:outerShdw blurRad="38100" dist="38100" dir="2700000" algn="tl">
                    <a:srgbClr val="000000"/>
                  </a:outerShdw>
                </a:effectLst>
                <a:latin typeface="Times New Roman" pitchFamily="18" charset="0"/>
              </a:defRPr>
            </a:lvl5pPr>
            <a:lvl6pPr marL="457200" algn="r" rtl="0" eaLnBrk="1" fontAlgn="base" hangingPunct="1">
              <a:spcBef>
                <a:spcPct val="0"/>
              </a:spcBef>
              <a:spcAft>
                <a:spcPct val="0"/>
              </a:spcAft>
              <a:defRPr sz="4400">
                <a:solidFill>
                  <a:schemeClr val="tx2"/>
                </a:solidFill>
                <a:effectLst>
                  <a:outerShdw blurRad="38100" dist="38100" dir="2700000" algn="tl">
                    <a:srgbClr val="000000"/>
                  </a:outerShdw>
                </a:effectLst>
                <a:latin typeface="Times New Roman" pitchFamily="18" charset="0"/>
              </a:defRPr>
            </a:lvl6pPr>
            <a:lvl7pPr marL="914400" algn="r" rtl="0" eaLnBrk="1" fontAlgn="base" hangingPunct="1">
              <a:spcBef>
                <a:spcPct val="0"/>
              </a:spcBef>
              <a:spcAft>
                <a:spcPct val="0"/>
              </a:spcAft>
              <a:defRPr sz="4400">
                <a:solidFill>
                  <a:schemeClr val="tx2"/>
                </a:solidFill>
                <a:effectLst>
                  <a:outerShdw blurRad="38100" dist="38100" dir="2700000" algn="tl">
                    <a:srgbClr val="000000"/>
                  </a:outerShdw>
                </a:effectLst>
                <a:latin typeface="Times New Roman" pitchFamily="18" charset="0"/>
              </a:defRPr>
            </a:lvl7pPr>
            <a:lvl8pPr marL="1371600" algn="r" rtl="0" eaLnBrk="1" fontAlgn="base" hangingPunct="1">
              <a:spcBef>
                <a:spcPct val="0"/>
              </a:spcBef>
              <a:spcAft>
                <a:spcPct val="0"/>
              </a:spcAft>
              <a:defRPr sz="4400">
                <a:solidFill>
                  <a:schemeClr val="tx2"/>
                </a:solidFill>
                <a:effectLst>
                  <a:outerShdw blurRad="38100" dist="38100" dir="2700000" algn="tl">
                    <a:srgbClr val="000000"/>
                  </a:outerShdw>
                </a:effectLst>
                <a:latin typeface="Times New Roman" pitchFamily="18" charset="0"/>
              </a:defRPr>
            </a:lvl8pPr>
            <a:lvl9pPr marL="1828800" algn="r" rtl="0" eaLnBrk="1" fontAlgn="base" hangingPunct="1">
              <a:spcBef>
                <a:spcPct val="0"/>
              </a:spcBef>
              <a:spcAft>
                <a:spcPct val="0"/>
              </a:spcAft>
              <a:defRPr sz="4400">
                <a:solidFill>
                  <a:schemeClr val="tx2"/>
                </a:solidFill>
                <a:effectLst>
                  <a:outerShdw blurRad="38100" dist="38100" dir="2700000" algn="tl">
                    <a:srgbClr val="000000"/>
                  </a:outerShdw>
                </a:effectLst>
                <a:latin typeface="Times New Roman" pitchFamily="18" charset="0"/>
              </a:defRPr>
            </a:lvl9pPr>
          </a:lstStyle>
          <a:p>
            <a:pPr algn="ctr"/>
            <a:r>
              <a:rPr lang="en-US" sz="3200" kern="0" dirty="0">
                <a:solidFill>
                  <a:srgbClr val="C00000"/>
                </a:solidFill>
                <a:effectLst/>
                <a:latin typeface="Georgia" pitchFamily="18" charset="0"/>
              </a:rPr>
              <a:t>Solution Methodology : </a:t>
            </a:r>
          </a:p>
          <a:p>
            <a:pPr algn="ctr"/>
            <a:r>
              <a:rPr lang="en-US" sz="3200" kern="0" dirty="0">
                <a:solidFill>
                  <a:srgbClr val="C00000"/>
                </a:solidFill>
                <a:effectLst/>
                <a:latin typeface="Georgia" pitchFamily="18" charset="0"/>
              </a:rPr>
              <a:t>Components</a:t>
            </a:r>
          </a:p>
        </p:txBody>
      </p:sp>
      <p:pic>
        <p:nvPicPr>
          <p:cNvPr id="11" name="Picture 1" descr="C:\Users\admin\Downloads\banasthali_logo.png"/>
          <p:cNvPicPr>
            <a:picLocks noChangeAspect="1" noChangeArrowheads="1"/>
          </p:cNvPicPr>
          <p:nvPr/>
        </p:nvPicPr>
        <p:blipFill>
          <a:blip r:embed="rId3" cstate="print"/>
          <a:srcRect/>
          <a:stretch>
            <a:fillRect/>
          </a:stretch>
        </p:blipFill>
        <p:spPr bwMode="auto">
          <a:xfrm>
            <a:off x="11186160" y="85082"/>
            <a:ext cx="1005840" cy="829318"/>
          </a:xfrm>
          <a:prstGeom prst="rect">
            <a:avLst/>
          </a:prstGeom>
          <a:noFill/>
        </p:spPr>
      </p:pic>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70520" y="2133600"/>
            <a:ext cx="3714750" cy="30300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96900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8"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0-#ppt_w/2"/>
                                          </p:val>
                                        </p:tav>
                                        <p:tav tm="100000">
                                          <p:val>
                                            <p:strVal val="#ppt_x"/>
                                          </p:val>
                                        </p:tav>
                                      </p:tavLst>
                                    </p:anim>
                                    <p:anim calcmode="lin" valueType="num">
                                      <p:cBhvr additive="base">
                                        <p:cTn id="12"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barn(inVertical)">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4" presetClass="entr" presetSubtype="10" fill="hold" nodeType="clickEffect">
                                  <p:stCondLst>
                                    <p:cond delay="0"/>
                                  </p:stCondLst>
                                  <p:childTnLst>
                                    <p:set>
                                      <p:cBhvr>
                                        <p:cTn id="25" dur="1" fill="hold">
                                          <p:stCondLst>
                                            <p:cond delay="0"/>
                                          </p:stCondLst>
                                        </p:cTn>
                                        <p:tgtEl>
                                          <p:spTgt spid="1026"/>
                                        </p:tgtEl>
                                        <p:attrNameLst>
                                          <p:attrName>style.visibility</p:attrName>
                                        </p:attrNameLst>
                                      </p:cBhvr>
                                      <p:to>
                                        <p:strVal val="visible"/>
                                      </p:to>
                                    </p:set>
                                    <p:animEffect transition="in" filter="randombar(horizontal)">
                                      <p:cBhvr>
                                        <p:cTn id="26"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0" y="304800"/>
            <a:ext cx="12192000" cy="381000"/>
            <a:chOff x="0" y="304800"/>
            <a:chExt cx="8229600" cy="381000"/>
          </a:xfrm>
        </p:grpSpPr>
        <p:sp>
          <p:nvSpPr>
            <p:cNvPr id="7" name="Rounded Rectangle 6"/>
            <p:cNvSpPr/>
            <p:nvPr/>
          </p:nvSpPr>
          <p:spPr>
            <a:xfrm>
              <a:off x="0" y="304800"/>
              <a:ext cx="8229600" cy="152400"/>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0" y="533400"/>
              <a:ext cx="8229600" cy="152400"/>
            </a:xfrm>
            <a:prstGeom prst="roundRect">
              <a:avLst/>
            </a:prstGeom>
            <a:solidFill>
              <a:srgbClr val="FFC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Content Placeholder 2"/>
          <p:cNvSpPr txBox="1">
            <a:spLocks/>
          </p:cNvSpPr>
          <p:nvPr/>
        </p:nvSpPr>
        <p:spPr bwMode="auto">
          <a:xfrm>
            <a:off x="457200" y="1026669"/>
            <a:ext cx="5867400" cy="5329682"/>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marL="342900" indent="-342900" algn="l" rtl="0" eaLnBrk="1" fontAlgn="base" hangingPunct="1">
              <a:spcBef>
                <a:spcPct val="20000"/>
              </a:spcBef>
              <a:spcAft>
                <a:spcPct val="0"/>
              </a:spcAft>
              <a:buClr>
                <a:schemeClr val="accent1"/>
              </a:buClr>
              <a:buChar char="•"/>
              <a:defRPr sz="3200">
                <a:solidFill>
                  <a:schemeClr val="tx1"/>
                </a:solidFill>
                <a:effectLst>
                  <a:outerShdw blurRad="38100" dist="38100" dir="2700000" algn="tl">
                    <a:srgbClr val="000000"/>
                  </a:outerShdw>
                </a:effectLst>
                <a:latin typeface="+mn-lt"/>
                <a:ea typeface="+mn-ea"/>
                <a:cs typeface="+mn-cs"/>
              </a:defRPr>
            </a:lvl1pPr>
            <a:lvl2pPr marL="742950" indent="-285750" algn="l" rtl="0" eaLnBrk="1" fontAlgn="base" hangingPunct="1">
              <a:spcBef>
                <a:spcPct val="20000"/>
              </a:spcBef>
              <a:spcAft>
                <a:spcPct val="0"/>
              </a:spcAft>
              <a:buClr>
                <a:schemeClr val="tx2"/>
              </a:buClr>
              <a:buChar char="•"/>
              <a:defRPr sz="2800">
                <a:solidFill>
                  <a:schemeClr val="tx1"/>
                </a:solidFill>
                <a:effectLst>
                  <a:outerShdw blurRad="38100" dist="38100" dir="2700000" algn="tl">
                    <a:srgbClr val="000000"/>
                  </a:outerShdw>
                </a:effectLst>
                <a:latin typeface="+mn-lt"/>
              </a:defRPr>
            </a:lvl2pPr>
            <a:lvl3pPr marL="1143000" indent="-228600" algn="l" rtl="0" eaLnBrk="1" fontAlgn="base" hangingPunct="1">
              <a:spcBef>
                <a:spcPct val="20000"/>
              </a:spcBef>
              <a:spcAft>
                <a:spcPct val="0"/>
              </a:spcAft>
              <a:buClr>
                <a:schemeClr val="tx2"/>
              </a:buClr>
              <a:buChar char="•"/>
              <a:defRPr sz="2400">
                <a:solidFill>
                  <a:schemeClr val="tx1"/>
                </a:solidFill>
                <a:effectLst>
                  <a:outerShdw blurRad="38100" dist="38100" dir="2700000" algn="tl">
                    <a:srgbClr val="000000"/>
                  </a:outerShdw>
                </a:effectLst>
                <a:latin typeface="+mn-lt"/>
              </a:defRPr>
            </a:lvl3pPr>
            <a:lvl4pPr marL="1600200" indent="-228600" algn="l" rtl="0" eaLnBrk="1" fontAlgn="base" hangingPunct="1">
              <a:spcBef>
                <a:spcPct val="20000"/>
              </a:spcBef>
              <a:spcAft>
                <a:spcPct val="0"/>
              </a:spcAft>
              <a:buClr>
                <a:schemeClr val="tx2"/>
              </a:buClr>
              <a:buChar char="•"/>
              <a:defRPr sz="2000">
                <a:solidFill>
                  <a:schemeClr val="tx1"/>
                </a:solidFill>
                <a:effectLst>
                  <a:outerShdw blurRad="38100" dist="38100" dir="2700000" algn="tl">
                    <a:srgbClr val="000000"/>
                  </a:outerShdw>
                </a:effectLst>
                <a:latin typeface="+mn-lt"/>
              </a:defRPr>
            </a:lvl4pPr>
            <a:lvl5pPr marL="2057400" indent="-228600" algn="l" rtl="0" eaLnBrk="1" fontAlgn="base" hangingPunct="1">
              <a:spcBef>
                <a:spcPct val="20000"/>
              </a:spcBef>
              <a:spcAft>
                <a:spcPct val="0"/>
              </a:spcAft>
              <a:buClr>
                <a:schemeClr val="tx2"/>
              </a:buClr>
              <a:buChar char="•"/>
              <a:defRPr sz="2000">
                <a:solidFill>
                  <a:schemeClr val="tx1"/>
                </a:solidFill>
                <a:effectLst>
                  <a:outerShdw blurRad="38100" dist="38100" dir="2700000" algn="tl">
                    <a:srgbClr val="000000"/>
                  </a:outerShdw>
                </a:effectLst>
                <a:latin typeface="+mn-lt"/>
              </a:defRPr>
            </a:lvl5pPr>
            <a:lvl6pPr marL="2514600" indent="-228600" algn="l" rtl="0" eaLnBrk="1" fontAlgn="base" hangingPunct="1">
              <a:spcBef>
                <a:spcPct val="20000"/>
              </a:spcBef>
              <a:spcAft>
                <a:spcPct val="0"/>
              </a:spcAft>
              <a:buClr>
                <a:schemeClr val="tx2"/>
              </a:buClr>
              <a:buChar char="•"/>
              <a:defRPr sz="2000">
                <a:solidFill>
                  <a:schemeClr val="tx1"/>
                </a:solidFill>
                <a:effectLst>
                  <a:outerShdw blurRad="38100" dist="38100" dir="2700000" algn="tl">
                    <a:srgbClr val="000000"/>
                  </a:outerShdw>
                </a:effectLst>
                <a:latin typeface="+mn-lt"/>
              </a:defRPr>
            </a:lvl6pPr>
            <a:lvl7pPr marL="2971800" indent="-228600" algn="l" rtl="0" eaLnBrk="1" fontAlgn="base" hangingPunct="1">
              <a:spcBef>
                <a:spcPct val="20000"/>
              </a:spcBef>
              <a:spcAft>
                <a:spcPct val="0"/>
              </a:spcAft>
              <a:buClr>
                <a:schemeClr val="tx2"/>
              </a:buClr>
              <a:buChar char="•"/>
              <a:defRPr sz="2000">
                <a:solidFill>
                  <a:schemeClr val="tx1"/>
                </a:solidFill>
                <a:effectLst>
                  <a:outerShdw blurRad="38100" dist="38100" dir="2700000" algn="tl">
                    <a:srgbClr val="000000"/>
                  </a:outerShdw>
                </a:effectLst>
                <a:latin typeface="+mn-lt"/>
              </a:defRPr>
            </a:lvl7pPr>
            <a:lvl8pPr marL="3429000" indent="-228600" algn="l" rtl="0" eaLnBrk="1" fontAlgn="base" hangingPunct="1">
              <a:spcBef>
                <a:spcPct val="20000"/>
              </a:spcBef>
              <a:spcAft>
                <a:spcPct val="0"/>
              </a:spcAft>
              <a:buClr>
                <a:schemeClr val="tx2"/>
              </a:buClr>
              <a:buChar char="•"/>
              <a:defRPr sz="2000">
                <a:solidFill>
                  <a:schemeClr val="tx1"/>
                </a:solidFill>
                <a:effectLst>
                  <a:outerShdw blurRad="38100" dist="38100" dir="2700000" algn="tl">
                    <a:srgbClr val="000000"/>
                  </a:outerShdw>
                </a:effectLst>
                <a:latin typeface="+mn-lt"/>
              </a:defRPr>
            </a:lvl8pPr>
            <a:lvl9pPr marL="3886200" indent="-228600" algn="l" rtl="0" eaLnBrk="1" fontAlgn="base" hangingPunct="1">
              <a:spcBef>
                <a:spcPct val="20000"/>
              </a:spcBef>
              <a:spcAft>
                <a:spcPct val="0"/>
              </a:spcAft>
              <a:buClr>
                <a:schemeClr val="tx2"/>
              </a:buClr>
              <a:buChar char="•"/>
              <a:defRPr sz="2000">
                <a:solidFill>
                  <a:schemeClr val="tx1"/>
                </a:solidFill>
                <a:effectLst>
                  <a:outerShdw blurRad="38100" dist="38100" dir="2700000" algn="tl">
                    <a:srgbClr val="000000"/>
                  </a:outerShdw>
                </a:effectLst>
                <a:latin typeface="+mn-lt"/>
              </a:defRPr>
            </a:lvl9pPr>
          </a:lstStyle>
          <a:p>
            <a:pPr marL="0" indent="0">
              <a:spcAft>
                <a:spcPts val="600"/>
              </a:spcAft>
              <a:buClr>
                <a:srgbClr val="D34817"/>
              </a:buClr>
              <a:buNone/>
              <a:defRPr/>
            </a:pPr>
            <a:endParaRPr lang="en-IN" sz="1800" kern="0" dirty="0">
              <a:solidFill>
                <a:sysClr val="windowText" lastClr="000000"/>
              </a:solidFill>
              <a:effectLst/>
              <a:latin typeface="Georgia" panose="02040502050405020303" pitchFamily="18" charset="0"/>
            </a:endParaRPr>
          </a:p>
          <a:p>
            <a:pPr marL="0" indent="0">
              <a:buNone/>
            </a:pPr>
            <a:r>
              <a:rPr lang="en-IN" sz="2000" b="1" dirty="0">
                <a:solidFill>
                  <a:srgbClr val="C00000"/>
                </a:solidFill>
                <a:effectLst/>
                <a:latin typeface="Georgia" pitchFamily="18" charset="0"/>
              </a:rPr>
              <a:t>Pan Tilt Servo Assembly</a:t>
            </a:r>
          </a:p>
          <a:p>
            <a:pPr marL="0" indent="0">
              <a:buNone/>
            </a:pPr>
            <a:endParaRPr lang="en-IN" sz="2000" b="1" dirty="0">
              <a:solidFill>
                <a:srgbClr val="C00000"/>
              </a:solidFill>
              <a:effectLst/>
              <a:latin typeface="Georgia" pitchFamily="18" charset="0"/>
            </a:endParaRPr>
          </a:p>
          <a:p>
            <a:pPr>
              <a:buClr>
                <a:srgbClr val="C00000"/>
              </a:buClr>
              <a:buFont typeface="Wingdings" pitchFamily="2" charset="2"/>
              <a:buChar char="v"/>
            </a:pPr>
            <a:r>
              <a:rPr lang="en-IN" sz="1800" dirty="0">
                <a:solidFill>
                  <a:srgbClr val="C00000"/>
                </a:solidFill>
                <a:effectLst/>
                <a:latin typeface="Georgia" pitchFamily="18" charset="0"/>
              </a:rPr>
              <a:t> </a:t>
            </a:r>
            <a:r>
              <a:rPr lang="en-IN" sz="1800" dirty="0">
                <a:effectLst/>
                <a:latin typeface="Georgia" pitchFamily="18" charset="0"/>
              </a:rPr>
              <a:t>The Servo Tilt / Pan Kit for SG-90 Servos is a DIY Pan-Tilt chassis that can rotate up to 180 degrees vertically and horizontally.</a:t>
            </a:r>
          </a:p>
          <a:p>
            <a:pPr marL="0" indent="0">
              <a:buClr>
                <a:srgbClr val="C00000"/>
              </a:buClr>
              <a:buNone/>
            </a:pPr>
            <a:endParaRPr lang="en-IN" sz="1800" dirty="0">
              <a:effectLst/>
              <a:latin typeface="Georgia" pitchFamily="18" charset="0"/>
            </a:endParaRPr>
          </a:p>
          <a:p>
            <a:pPr>
              <a:buClr>
                <a:srgbClr val="C00000"/>
              </a:buClr>
              <a:buFont typeface="Wingdings" pitchFamily="2" charset="2"/>
              <a:buChar char="v"/>
            </a:pPr>
            <a:r>
              <a:rPr lang="en-US" sz="1800" dirty="0">
                <a:effectLst/>
                <a:latin typeface="Georgia" pitchFamily="18" charset="0"/>
              </a:rPr>
              <a:t>widely used in surveillance applications for high accuracy positioning of sensor payloads such as cameras and laser pointers.</a:t>
            </a:r>
          </a:p>
          <a:p>
            <a:pPr marL="0" indent="0">
              <a:buClr>
                <a:srgbClr val="C00000"/>
              </a:buClr>
              <a:buNone/>
            </a:pPr>
            <a:endParaRPr lang="en-IN" sz="1800" dirty="0">
              <a:effectLst/>
              <a:latin typeface="Georgia" pitchFamily="18" charset="0"/>
            </a:endParaRPr>
          </a:p>
          <a:p>
            <a:pPr>
              <a:buClr>
                <a:srgbClr val="C00000"/>
              </a:buClr>
              <a:buFont typeface="Wingdings" pitchFamily="2" charset="2"/>
              <a:buChar char="v"/>
            </a:pPr>
            <a:r>
              <a:rPr lang="en-US" sz="1800" dirty="0">
                <a:effectLst/>
                <a:latin typeface="Georgia" pitchFamily="18" charset="0"/>
              </a:rPr>
              <a:t>In our  project </a:t>
            </a:r>
            <a:r>
              <a:rPr lang="en-IN" sz="1800" dirty="0">
                <a:effectLst/>
                <a:latin typeface="Georgia" pitchFamily="18" charset="0"/>
              </a:rPr>
              <a:t> the  pan-tilt  rotate roughly 180° from side-to-side and can tilt up &amp; downwards around 150°. It is 38mm x 36mm space   mount the camera or sensor.</a:t>
            </a:r>
          </a:p>
          <a:p>
            <a:pPr marL="0" indent="0">
              <a:buClr>
                <a:srgbClr val="C00000"/>
              </a:buClr>
              <a:buNone/>
            </a:pPr>
            <a:endParaRPr lang="en-IN" sz="1800" dirty="0">
              <a:effectLst/>
              <a:latin typeface="Georgia" pitchFamily="18" charset="0"/>
            </a:endParaRPr>
          </a:p>
          <a:p>
            <a:pPr marL="0" indent="0">
              <a:buClr>
                <a:srgbClr val="C00000"/>
              </a:buClr>
              <a:buNone/>
            </a:pPr>
            <a:r>
              <a:rPr lang="en-IN" sz="1800" dirty="0">
                <a:effectLst/>
                <a:latin typeface="Georgia" pitchFamily="18" charset="0"/>
              </a:rPr>
              <a:t> </a:t>
            </a:r>
          </a:p>
          <a:p>
            <a:pPr>
              <a:buClr>
                <a:srgbClr val="C00000"/>
              </a:buClr>
              <a:buFont typeface="Wingdings" pitchFamily="2" charset="2"/>
              <a:buChar char="v"/>
            </a:pPr>
            <a:endParaRPr lang="en-US" sz="1800" dirty="0">
              <a:effectLst/>
            </a:endParaRPr>
          </a:p>
          <a:p>
            <a:pPr>
              <a:buClr>
                <a:srgbClr val="C00000"/>
              </a:buClr>
              <a:buFont typeface="Wingdings" pitchFamily="2" charset="2"/>
              <a:buChar char="v"/>
            </a:pPr>
            <a:endParaRPr lang="en-IN" sz="1800" dirty="0">
              <a:effectLst/>
            </a:endParaRPr>
          </a:p>
          <a:p>
            <a:pPr marL="0" indent="0">
              <a:buNone/>
            </a:pPr>
            <a:r>
              <a:rPr lang="en-US" sz="1800" dirty="0">
                <a:effectLst/>
              </a:rPr>
              <a:t> </a:t>
            </a:r>
            <a:endParaRPr lang="en-IN" sz="1800" dirty="0">
              <a:effectLst/>
            </a:endParaRPr>
          </a:p>
          <a:p>
            <a:pPr>
              <a:buClr>
                <a:srgbClr val="C00000"/>
              </a:buClr>
              <a:buFont typeface="Wingdings" pitchFamily="2" charset="2"/>
              <a:buChar char="v"/>
            </a:pPr>
            <a:endParaRPr lang="en-IN" sz="1800" dirty="0">
              <a:effectLst/>
            </a:endParaRPr>
          </a:p>
          <a:p>
            <a:pPr>
              <a:buClr>
                <a:srgbClr val="C00000"/>
              </a:buClr>
              <a:buFont typeface="Wingdings" pitchFamily="2" charset="2"/>
              <a:buChar char="v"/>
            </a:pPr>
            <a:endParaRPr lang="en-IN" sz="1800" dirty="0">
              <a:effectLst/>
            </a:endParaRPr>
          </a:p>
          <a:p>
            <a:pPr>
              <a:buClr>
                <a:srgbClr val="C00000"/>
              </a:buClr>
              <a:buFont typeface="Wingdings" pitchFamily="2" charset="2"/>
              <a:buChar char="v"/>
            </a:pPr>
            <a:endParaRPr lang="en-IN" sz="1800" dirty="0">
              <a:solidFill>
                <a:srgbClr val="C00000"/>
              </a:solidFill>
              <a:effectLst/>
            </a:endParaRPr>
          </a:p>
          <a:p>
            <a:pPr indent="0">
              <a:spcAft>
                <a:spcPts val="600"/>
              </a:spcAft>
              <a:buClr>
                <a:srgbClr val="D34817"/>
              </a:buClr>
              <a:buNone/>
              <a:defRPr/>
            </a:pPr>
            <a:endParaRPr lang="en-IN" sz="1800" kern="0" dirty="0">
              <a:solidFill>
                <a:sysClr val="windowText" lastClr="000000"/>
              </a:solidFill>
              <a:effectLst/>
              <a:latin typeface="Georgia" panose="02040502050405020303" pitchFamily="18" charset="0"/>
            </a:endParaRPr>
          </a:p>
        </p:txBody>
      </p:sp>
      <p:sp>
        <p:nvSpPr>
          <p:cNvPr id="3" name="Slide Number Placeholder 2"/>
          <p:cNvSpPr>
            <a:spLocks noGrp="1"/>
          </p:cNvSpPr>
          <p:nvPr>
            <p:ph type="sldNum" sz="quarter" idx="12"/>
          </p:nvPr>
        </p:nvSpPr>
        <p:spPr/>
        <p:txBody>
          <a:bodyPr/>
          <a:lstStyle/>
          <a:p>
            <a:fld id="{1024F811-54B7-4536-A0F2-81856F062B88}" type="slidenum">
              <a:rPr lang="en-US" smtClean="0"/>
              <a:pPr/>
              <a:t>6</a:t>
            </a:fld>
            <a:endParaRPr lang="en-US"/>
          </a:p>
        </p:txBody>
      </p:sp>
      <p:sp>
        <p:nvSpPr>
          <p:cNvPr id="14" name="Title 1"/>
          <p:cNvSpPr txBox="1">
            <a:spLocks/>
          </p:cNvSpPr>
          <p:nvPr/>
        </p:nvSpPr>
        <p:spPr bwMode="auto">
          <a:xfrm>
            <a:off x="609600" y="676917"/>
            <a:ext cx="10668000" cy="699505"/>
          </a:xfrm>
          <a:prstGeom prst="rect">
            <a:avLst/>
          </a:prstGeom>
          <a:noFill/>
          <a:ln w="9525">
            <a:noFill/>
            <a:miter lim="800000"/>
            <a:headEnd/>
            <a:tailEnd/>
          </a:ln>
          <a:effectLst/>
        </p:spPr>
        <p:txBody>
          <a:bodyPr vert="horz" wrap="square" lIns="92075" tIns="46038" rIns="92075" bIns="46038" numCol="1" anchor="b" anchorCtr="0" compatLnSpc="1">
            <a:prstTxWarp prst="textNoShape">
              <a:avLst/>
            </a:prstTxWarp>
          </a:bodyPr>
          <a:lstStyle>
            <a:lvl1pPr algn="r" rtl="0" eaLnBrk="1" fontAlgn="base" hangingPunct="1">
              <a:spcBef>
                <a:spcPct val="0"/>
              </a:spcBef>
              <a:spcAft>
                <a:spcPct val="0"/>
              </a:spcAft>
              <a:defRPr sz="4400">
                <a:solidFill>
                  <a:schemeClr val="tx2"/>
                </a:solidFill>
                <a:effectLst>
                  <a:outerShdw blurRad="38100" dist="38100" dir="2700000" algn="tl">
                    <a:srgbClr val="000000"/>
                  </a:outerShdw>
                </a:effectLst>
                <a:latin typeface="+mj-lt"/>
                <a:ea typeface="+mj-ea"/>
                <a:cs typeface="+mj-cs"/>
              </a:defRPr>
            </a:lvl1pPr>
            <a:lvl2pPr algn="r" rtl="0" eaLnBrk="1" fontAlgn="base" hangingPunct="1">
              <a:spcBef>
                <a:spcPct val="0"/>
              </a:spcBef>
              <a:spcAft>
                <a:spcPct val="0"/>
              </a:spcAft>
              <a:defRPr sz="4400">
                <a:solidFill>
                  <a:schemeClr val="tx2"/>
                </a:solidFill>
                <a:effectLst>
                  <a:outerShdw blurRad="38100" dist="38100" dir="2700000" algn="tl">
                    <a:srgbClr val="000000"/>
                  </a:outerShdw>
                </a:effectLst>
                <a:latin typeface="Times New Roman" pitchFamily="18" charset="0"/>
              </a:defRPr>
            </a:lvl2pPr>
            <a:lvl3pPr algn="r" rtl="0" eaLnBrk="1" fontAlgn="base" hangingPunct="1">
              <a:spcBef>
                <a:spcPct val="0"/>
              </a:spcBef>
              <a:spcAft>
                <a:spcPct val="0"/>
              </a:spcAft>
              <a:defRPr sz="4400">
                <a:solidFill>
                  <a:schemeClr val="tx2"/>
                </a:solidFill>
                <a:effectLst>
                  <a:outerShdw blurRad="38100" dist="38100" dir="2700000" algn="tl">
                    <a:srgbClr val="000000"/>
                  </a:outerShdw>
                </a:effectLst>
                <a:latin typeface="Times New Roman" pitchFamily="18" charset="0"/>
              </a:defRPr>
            </a:lvl3pPr>
            <a:lvl4pPr algn="r" rtl="0" eaLnBrk="1" fontAlgn="base" hangingPunct="1">
              <a:spcBef>
                <a:spcPct val="0"/>
              </a:spcBef>
              <a:spcAft>
                <a:spcPct val="0"/>
              </a:spcAft>
              <a:defRPr sz="4400">
                <a:solidFill>
                  <a:schemeClr val="tx2"/>
                </a:solidFill>
                <a:effectLst>
                  <a:outerShdw blurRad="38100" dist="38100" dir="2700000" algn="tl">
                    <a:srgbClr val="000000"/>
                  </a:outerShdw>
                </a:effectLst>
                <a:latin typeface="Times New Roman" pitchFamily="18" charset="0"/>
              </a:defRPr>
            </a:lvl4pPr>
            <a:lvl5pPr algn="r" rtl="0" eaLnBrk="1" fontAlgn="base" hangingPunct="1">
              <a:spcBef>
                <a:spcPct val="0"/>
              </a:spcBef>
              <a:spcAft>
                <a:spcPct val="0"/>
              </a:spcAft>
              <a:defRPr sz="4400">
                <a:solidFill>
                  <a:schemeClr val="tx2"/>
                </a:solidFill>
                <a:effectLst>
                  <a:outerShdw blurRad="38100" dist="38100" dir="2700000" algn="tl">
                    <a:srgbClr val="000000"/>
                  </a:outerShdw>
                </a:effectLst>
                <a:latin typeface="Times New Roman" pitchFamily="18" charset="0"/>
              </a:defRPr>
            </a:lvl5pPr>
            <a:lvl6pPr marL="457200" algn="r" rtl="0" eaLnBrk="1" fontAlgn="base" hangingPunct="1">
              <a:spcBef>
                <a:spcPct val="0"/>
              </a:spcBef>
              <a:spcAft>
                <a:spcPct val="0"/>
              </a:spcAft>
              <a:defRPr sz="4400">
                <a:solidFill>
                  <a:schemeClr val="tx2"/>
                </a:solidFill>
                <a:effectLst>
                  <a:outerShdw blurRad="38100" dist="38100" dir="2700000" algn="tl">
                    <a:srgbClr val="000000"/>
                  </a:outerShdw>
                </a:effectLst>
                <a:latin typeface="Times New Roman" pitchFamily="18" charset="0"/>
              </a:defRPr>
            </a:lvl6pPr>
            <a:lvl7pPr marL="914400" algn="r" rtl="0" eaLnBrk="1" fontAlgn="base" hangingPunct="1">
              <a:spcBef>
                <a:spcPct val="0"/>
              </a:spcBef>
              <a:spcAft>
                <a:spcPct val="0"/>
              </a:spcAft>
              <a:defRPr sz="4400">
                <a:solidFill>
                  <a:schemeClr val="tx2"/>
                </a:solidFill>
                <a:effectLst>
                  <a:outerShdw blurRad="38100" dist="38100" dir="2700000" algn="tl">
                    <a:srgbClr val="000000"/>
                  </a:outerShdw>
                </a:effectLst>
                <a:latin typeface="Times New Roman" pitchFamily="18" charset="0"/>
              </a:defRPr>
            </a:lvl7pPr>
            <a:lvl8pPr marL="1371600" algn="r" rtl="0" eaLnBrk="1" fontAlgn="base" hangingPunct="1">
              <a:spcBef>
                <a:spcPct val="0"/>
              </a:spcBef>
              <a:spcAft>
                <a:spcPct val="0"/>
              </a:spcAft>
              <a:defRPr sz="4400">
                <a:solidFill>
                  <a:schemeClr val="tx2"/>
                </a:solidFill>
                <a:effectLst>
                  <a:outerShdw blurRad="38100" dist="38100" dir="2700000" algn="tl">
                    <a:srgbClr val="000000"/>
                  </a:outerShdw>
                </a:effectLst>
                <a:latin typeface="Times New Roman" pitchFamily="18" charset="0"/>
              </a:defRPr>
            </a:lvl8pPr>
            <a:lvl9pPr marL="1828800" algn="r" rtl="0" eaLnBrk="1" fontAlgn="base" hangingPunct="1">
              <a:spcBef>
                <a:spcPct val="0"/>
              </a:spcBef>
              <a:spcAft>
                <a:spcPct val="0"/>
              </a:spcAft>
              <a:defRPr sz="4400">
                <a:solidFill>
                  <a:schemeClr val="tx2"/>
                </a:solidFill>
                <a:effectLst>
                  <a:outerShdw blurRad="38100" dist="38100" dir="2700000" algn="tl">
                    <a:srgbClr val="000000"/>
                  </a:outerShdw>
                </a:effectLst>
                <a:latin typeface="Times New Roman" pitchFamily="18" charset="0"/>
              </a:defRPr>
            </a:lvl9pPr>
          </a:lstStyle>
          <a:p>
            <a:pPr algn="l"/>
            <a:endParaRPr lang="en-US" sz="3200" kern="0" dirty="0">
              <a:solidFill>
                <a:srgbClr val="C00000"/>
              </a:solidFill>
              <a:effectLst/>
              <a:latin typeface="Georgia" pitchFamily="18" charset="0"/>
            </a:endParaRPr>
          </a:p>
        </p:txBody>
      </p:sp>
      <p:pic>
        <p:nvPicPr>
          <p:cNvPr id="11" name="Picture 1" descr="C:\Users\admin\Downloads\banasthali_logo.png"/>
          <p:cNvPicPr>
            <a:picLocks noChangeAspect="1" noChangeArrowheads="1"/>
          </p:cNvPicPr>
          <p:nvPr/>
        </p:nvPicPr>
        <p:blipFill>
          <a:blip r:embed="rId3" cstate="print"/>
          <a:srcRect/>
          <a:stretch>
            <a:fillRect/>
          </a:stretch>
        </p:blipFill>
        <p:spPr bwMode="auto">
          <a:xfrm>
            <a:off x="11186160" y="85082"/>
            <a:ext cx="1005840" cy="829318"/>
          </a:xfrm>
          <a:prstGeom prst="rect">
            <a:avLst/>
          </a:prstGeom>
          <a:noFill/>
        </p:spPr>
      </p:pic>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0" y="2133600"/>
            <a:ext cx="4572001" cy="2662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38501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8"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0-#ppt_w/2"/>
                                          </p:val>
                                        </p:tav>
                                        <p:tav tm="100000">
                                          <p:val>
                                            <p:strVal val="#ppt_x"/>
                                          </p:val>
                                        </p:tav>
                                      </p:tavLst>
                                    </p:anim>
                                    <p:anim calcmode="lin" valueType="num">
                                      <p:cBhvr additive="base">
                                        <p:cTn id="12"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4" presetClass="entr" presetSubtype="10" fill="hold" nodeType="clickEffect">
                                  <p:stCondLst>
                                    <p:cond delay="0"/>
                                  </p:stCondLst>
                                  <p:childTnLst>
                                    <p:set>
                                      <p:cBhvr>
                                        <p:cTn id="20" dur="1" fill="hold">
                                          <p:stCondLst>
                                            <p:cond delay="0"/>
                                          </p:stCondLst>
                                        </p:cTn>
                                        <p:tgtEl>
                                          <p:spTgt spid="2050"/>
                                        </p:tgtEl>
                                        <p:attrNameLst>
                                          <p:attrName>style.visibility</p:attrName>
                                        </p:attrNameLst>
                                      </p:cBhvr>
                                      <p:to>
                                        <p:strVal val="visible"/>
                                      </p:to>
                                    </p:set>
                                    <p:animEffect transition="in" filter="randombar(horizontal)">
                                      <p:cBhvr>
                                        <p:cTn id="21" dur="5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0" y="304800"/>
            <a:ext cx="12192000" cy="381000"/>
            <a:chOff x="0" y="304800"/>
            <a:chExt cx="8229600" cy="381000"/>
          </a:xfrm>
        </p:grpSpPr>
        <p:sp>
          <p:nvSpPr>
            <p:cNvPr id="7" name="Rounded Rectangle 6"/>
            <p:cNvSpPr/>
            <p:nvPr/>
          </p:nvSpPr>
          <p:spPr>
            <a:xfrm>
              <a:off x="0" y="304800"/>
              <a:ext cx="8229600" cy="152400"/>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0" y="533400"/>
              <a:ext cx="8229600" cy="152400"/>
            </a:xfrm>
            <a:prstGeom prst="roundRect">
              <a:avLst/>
            </a:prstGeom>
            <a:solidFill>
              <a:srgbClr val="FFC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Slide Number Placeholder 2"/>
          <p:cNvSpPr>
            <a:spLocks noGrp="1"/>
          </p:cNvSpPr>
          <p:nvPr>
            <p:ph type="sldNum" sz="quarter" idx="12"/>
          </p:nvPr>
        </p:nvSpPr>
        <p:spPr/>
        <p:txBody>
          <a:bodyPr/>
          <a:lstStyle/>
          <a:p>
            <a:fld id="{1024F811-54B7-4536-A0F2-81856F062B88}" type="slidenum">
              <a:rPr lang="en-US" smtClean="0"/>
              <a:pPr/>
              <a:t>7</a:t>
            </a:fld>
            <a:endParaRPr lang="en-US"/>
          </a:p>
        </p:txBody>
      </p:sp>
      <p:pic>
        <p:nvPicPr>
          <p:cNvPr id="11" name="Picture 1" descr="C:\Users\admin\Downloads\banasthali_logo.png"/>
          <p:cNvPicPr>
            <a:picLocks noChangeAspect="1" noChangeArrowheads="1"/>
          </p:cNvPicPr>
          <p:nvPr/>
        </p:nvPicPr>
        <p:blipFill>
          <a:blip r:embed="rId3" cstate="print"/>
          <a:srcRect/>
          <a:stretch>
            <a:fillRect/>
          </a:stretch>
        </p:blipFill>
        <p:spPr bwMode="auto">
          <a:xfrm>
            <a:off x="11186160" y="85082"/>
            <a:ext cx="1005840" cy="829318"/>
          </a:xfrm>
          <a:prstGeom prst="rect">
            <a:avLst/>
          </a:prstGeom>
          <a:noFill/>
        </p:spPr>
      </p:pic>
      <p:sp>
        <p:nvSpPr>
          <p:cNvPr id="13" name="Title 3"/>
          <p:cNvSpPr>
            <a:spLocks noGrp="1"/>
          </p:cNvSpPr>
          <p:nvPr>
            <p:ph type="subTitle" idx="1"/>
          </p:nvPr>
        </p:nvSpPr>
        <p:spPr>
          <a:xfrm>
            <a:off x="762000" y="1371600"/>
            <a:ext cx="5257800" cy="4876800"/>
          </a:xfrm>
        </p:spPr>
        <p:txBody>
          <a:bodyPr>
            <a:normAutofit fontScale="85000" lnSpcReduction="20000"/>
          </a:bodyPr>
          <a:lstStyle/>
          <a:p>
            <a:pPr algn="l"/>
            <a:r>
              <a:rPr lang="en-IN" sz="2200" b="1" dirty="0">
                <a:solidFill>
                  <a:srgbClr val="C00000"/>
                </a:solidFill>
                <a:latin typeface="Georgia" pitchFamily="18" charset="0"/>
              </a:rPr>
              <a:t>SG 90 Servo </a:t>
            </a:r>
            <a:r>
              <a:rPr lang="en-US" sz="2200" b="1" dirty="0">
                <a:solidFill>
                  <a:srgbClr val="C00000"/>
                </a:solidFill>
                <a:latin typeface="Georgia" pitchFamily="18" charset="0"/>
              </a:rPr>
              <a:t>MOTOR</a:t>
            </a:r>
          </a:p>
          <a:p>
            <a:pPr algn="l"/>
            <a:endParaRPr lang="en-US" sz="2100" b="1" dirty="0">
              <a:solidFill>
                <a:srgbClr val="C00000"/>
              </a:solidFill>
              <a:latin typeface="Georgia" pitchFamily="18" charset="0"/>
            </a:endParaRPr>
          </a:p>
          <a:p>
            <a:pPr marL="342900" indent="-342900" algn="l">
              <a:buClr>
                <a:srgbClr val="C00000"/>
              </a:buClr>
              <a:buFont typeface="Wingdings" pitchFamily="2" charset="2"/>
              <a:buChar char="v"/>
            </a:pPr>
            <a:r>
              <a:rPr lang="en-IN" sz="2100" dirty="0">
                <a:solidFill>
                  <a:schemeClr val="tx1"/>
                </a:solidFill>
                <a:latin typeface="Georgia" pitchFamily="18" charset="0"/>
              </a:rPr>
              <a:t>SG90 is a popular micro servo motor commonly used in hobbyist and DIY projects. It is a small, low-cost servo motor that can rotate 180 degrees with a maximum torque of 1.8 kg-cm. </a:t>
            </a:r>
          </a:p>
          <a:p>
            <a:pPr algn="l">
              <a:buClr>
                <a:srgbClr val="C00000"/>
              </a:buClr>
            </a:pPr>
            <a:endParaRPr lang="en-IN" sz="2100" dirty="0">
              <a:solidFill>
                <a:schemeClr val="tx1"/>
              </a:solidFill>
              <a:latin typeface="Georgia" pitchFamily="18" charset="0"/>
            </a:endParaRPr>
          </a:p>
          <a:p>
            <a:pPr marL="342900" indent="-342900" algn="l">
              <a:buClr>
                <a:srgbClr val="C00000"/>
              </a:buClr>
              <a:buFont typeface="Wingdings" pitchFamily="2" charset="2"/>
              <a:buChar char="v"/>
            </a:pPr>
            <a:r>
              <a:rPr lang="en-US" sz="2100" dirty="0">
                <a:solidFill>
                  <a:schemeClr val="tx1"/>
                </a:solidFill>
                <a:latin typeface="Georgia" pitchFamily="18" charset="0"/>
              </a:rPr>
              <a:t>Applications:- </a:t>
            </a:r>
          </a:p>
          <a:p>
            <a:pPr marL="285750" lvl="0" indent="-285750" algn="l">
              <a:buClr>
                <a:srgbClr val="C00000"/>
              </a:buClr>
              <a:buFont typeface="Arial" pitchFamily="34" charset="0"/>
              <a:buChar char="•"/>
            </a:pPr>
            <a:r>
              <a:rPr lang="en-US" sz="2100" dirty="0">
                <a:solidFill>
                  <a:schemeClr val="tx1"/>
                </a:solidFill>
                <a:latin typeface="Georgia" pitchFamily="18" charset="0"/>
              </a:rPr>
              <a:t>Robotics</a:t>
            </a:r>
            <a:endParaRPr lang="en-IN" sz="2100" dirty="0">
              <a:solidFill>
                <a:schemeClr val="tx1"/>
              </a:solidFill>
              <a:latin typeface="Georgia" pitchFamily="18" charset="0"/>
            </a:endParaRPr>
          </a:p>
          <a:p>
            <a:pPr marL="285750" lvl="0" indent="-285750" algn="l">
              <a:buClr>
                <a:srgbClr val="C00000"/>
              </a:buClr>
              <a:buFont typeface="Arial" pitchFamily="34" charset="0"/>
              <a:buChar char="•"/>
            </a:pPr>
            <a:r>
              <a:rPr lang="en-US" sz="2100" dirty="0">
                <a:solidFill>
                  <a:schemeClr val="tx1"/>
                </a:solidFill>
                <a:latin typeface="Georgia" pitchFamily="18" charset="0"/>
              </a:rPr>
              <a:t>Telescope</a:t>
            </a:r>
            <a:endParaRPr lang="en-IN" sz="2100" dirty="0">
              <a:solidFill>
                <a:schemeClr val="tx1"/>
              </a:solidFill>
              <a:latin typeface="Georgia" pitchFamily="18" charset="0"/>
            </a:endParaRPr>
          </a:p>
          <a:p>
            <a:pPr marL="285750" lvl="0" indent="-285750" algn="l">
              <a:buClr>
                <a:srgbClr val="C00000"/>
              </a:buClr>
              <a:buFont typeface="Arial" pitchFamily="34" charset="0"/>
              <a:buChar char="•"/>
            </a:pPr>
            <a:r>
              <a:rPr lang="en-US" sz="2100" dirty="0">
                <a:solidFill>
                  <a:schemeClr val="tx1"/>
                </a:solidFill>
                <a:latin typeface="Georgia" pitchFamily="18" charset="0"/>
              </a:rPr>
              <a:t>Industrial production</a:t>
            </a:r>
          </a:p>
          <a:p>
            <a:pPr marL="285750" lvl="0" indent="-285750" algn="l">
              <a:buClr>
                <a:srgbClr val="C00000"/>
              </a:buClr>
              <a:buFont typeface="Wingdings" pitchFamily="2" charset="2"/>
              <a:buChar char="v"/>
            </a:pPr>
            <a:endParaRPr lang="en-US" sz="2100" dirty="0">
              <a:solidFill>
                <a:schemeClr val="tx1"/>
              </a:solidFill>
              <a:latin typeface="Georgia" pitchFamily="18" charset="0"/>
            </a:endParaRPr>
          </a:p>
          <a:p>
            <a:pPr marL="285750" indent="-285750" algn="l">
              <a:buClr>
                <a:srgbClr val="C00000"/>
              </a:buClr>
              <a:buFont typeface="Wingdings" pitchFamily="2" charset="2"/>
              <a:buChar char="v"/>
            </a:pPr>
            <a:r>
              <a:rPr lang="en-US" sz="2100" dirty="0">
                <a:solidFill>
                  <a:schemeClr val="tx1"/>
                </a:solidFill>
                <a:latin typeface="Georgia" pitchFamily="18" charset="0"/>
              </a:rPr>
              <a:t>In our project, it is used control its speed.</a:t>
            </a:r>
            <a:endParaRPr lang="en-IN" sz="2100" dirty="0">
              <a:solidFill>
                <a:schemeClr val="tx1"/>
              </a:solidFill>
              <a:latin typeface="Georgia" pitchFamily="18" charset="0"/>
            </a:endParaRPr>
          </a:p>
          <a:p>
            <a:pPr lvl="0" algn="l">
              <a:buClr>
                <a:srgbClr val="C00000"/>
              </a:buClr>
            </a:pPr>
            <a:endParaRPr lang="en-IN" sz="1900" dirty="0">
              <a:latin typeface="Georgia" pitchFamily="18" charset="0"/>
            </a:endParaRPr>
          </a:p>
          <a:p>
            <a:pPr algn="l">
              <a:buClr>
                <a:srgbClr val="C00000"/>
              </a:buClr>
            </a:pPr>
            <a:endParaRPr lang="en-IN" sz="1800" dirty="0">
              <a:latin typeface="Georgia" pitchFamily="18" charset="0"/>
            </a:endParaRPr>
          </a:p>
          <a:p>
            <a:pPr marL="342900" indent="-342900" algn="l">
              <a:buClr>
                <a:srgbClr val="C00000"/>
              </a:buClr>
              <a:buFont typeface="Wingdings" pitchFamily="2" charset="2"/>
              <a:buChar char="v"/>
            </a:pPr>
            <a:endParaRPr lang="en-IN" sz="1800" dirty="0">
              <a:latin typeface="Georgia" pitchFamily="18" charset="0"/>
            </a:endParaRPr>
          </a:p>
          <a:p>
            <a:pPr marL="342900" indent="-342900" algn="l">
              <a:buClr>
                <a:srgbClr val="C00000"/>
              </a:buClr>
              <a:buFont typeface="Wingdings" pitchFamily="2" charset="2"/>
              <a:buChar char="v"/>
            </a:pPr>
            <a:endParaRPr lang="en-IN" sz="1800" dirty="0">
              <a:solidFill>
                <a:srgbClr val="C00000"/>
              </a:solidFill>
              <a:latin typeface="Georgia" pitchFamily="18" charset="0"/>
            </a:endParaRPr>
          </a:p>
          <a:p>
            <a:r>
              <a:rPr lang="en-IN" sz="2000" dirty="0"/>
              <a:t> </a:t>
            </a:r>
          </a:p>
          <a:p>
            <a:pPr algn="l"/>
            <a:endParaRPr lang="en-IN" sz="2000" dirty="0">
              <a:latin typeface="Georgia" pitchFamily="18" charset="0"/>
            </a:endParaRPr>
          </a:p>
        </p:txBody>
      </p:sp>
      <p:pic>
        <p:nvPicPr>
          <p:cNvPr id="307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27595" y="1676400"/>
            <a:ext cx="4257675" cy="3652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01317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8"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0-#ppt_w/2"/>
                                          </p:val>
                                        </p:tav>
                                        <p:tav tm="100000">
                                          <p:val>
                                            <p:strVal val="#ppt_x"/>
                                          </p:val>
                                        </p:tav>
                                      </p:tavLst>
                                    </p:anim>
                                    <p:anim calcmode="lin" valueType="num">
                                      <p:cBhvr additive="base">
                                        <p:cTn id="12"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3">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3">
                                            <p:txEl>
                                              <p:pRg st="6" end="6"/>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3">
                                            <p:txEl>
                                              <p:pRg st="7" end="7"/>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3">
                                            <p:txEl>
                                              <p:pRg st="9" end="9"/>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3">
                                            <p:txEl>
                                              <p:pRg st="14" end="14"/>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4" presetClass="entr" presetSubtype="10" fill="hold" nodeType="clickEffect">
                                  <p:stCondLst>
                                    <p:cond delay="0"/>
                                  </p:stCondLst>
                                  <p:childTnLst>
                                    <p:set>
                                      <p:cBhvr>
                                        <p:cTn id="48" dur="1" fill="hold">
                                          <p:stCondLst>
                                            <p:cond delay="0"/>
                                          </p:stCondLst>
                                        </p:cTn>
                                        <p:tgtEl>
                                          <p:spTgt spid="3074"/>
                                        </p:tgtEl>
                                        <p:attrNameLst>
                                          <p:attrName>style.visibility</p:attrName>
                                        </p:attrNameLst>
                                      </p:cBhvr>
                                      <p:to>
                                        <p:strVal val="visible"/>
                                      </p:to>
                                    </p:set>
                                    <p:animEffect transition="in" filter="randombar(horizontal)">
                                      <p:cBhvr>
                                        <p:cTn id="49" dur="500"/>
                                        <p:tgtEl>
                                          <p:spTgt spid="30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0" y="304800"/>
            <a:ext cx="12192000" cy="381000"/>
            <a:chOff x="0" y="304800"/>
            <a:chExt cx="8229600" cy="381000"/>
          </a:xfrm>
        </p:grpSpPr>
        <p:sp>
          <p:nvSpPr>
            <p:cNvPr id="7" name="Rounded Rectangle 6"/>
            <p:cNvSpPr/>
            <p:nvPr/>
          </p:nvSpPr>
          <p:spPr>
            <a:xfrm>
              <a:off x="0" y="304800"/>
              <a:ext cx="8229600" cy="152400"/>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0" y="533400"/>
              <a:ext cx="8229600" cy="152400"/>
            </a:xfrm>
            <a:prstGeom prst="roundRect">
              <a:avLst/>
            </a:prstGeom>
            <a:solidFill>
              <a:srgbClr val="FFC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Content Placeholder 2"/>
          <p:cNvSpPr txBox="1">
            <a:spLocks/>
          </p:cNvSpPr>
          <p:nvPr/>
        </p:nvSpPr>
        <p:spPr bwMode="auto">
          <a:xfrm>
            <a:off x="762000" y="829316"/>
            <a:ext cx="5410200" cy="5892159"/>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marL="342900" indent="-342900" algn="l" rtl="0" eaLnBrk="1" fontAlgn="base" hangingPunct="1">
              <a:spcBef>
                <a:spcPct val="20000"/>
              </a:spcBef>
              <a:spcAft>
                <a:spcPct val="0"/>
              </a:spcAft>
              <a:buClr>
                <a:schemeClr val="accent1"/>
              </a:buClr>
              <a:buChar char="•"/>
              <a:defRPr sz="3200">
                <a:solidFill>
                  <a:schemeClr val="tx1"/>
                </a:solidFill>
                <a:effectLst>
                  <a:outerShdw blurRad="38100" dist="38100" dir="2700000" algn="tl">
                    <a:srgbClr val="000000"/>
                  </a:outerShdw>
                </a:effectLst>
                <a:latin typeface="+mn-lt"/>
                <a:ea typeface="+mn-ea"/>
                <a:cs typeface="+mn-cs"/>
              </a:defRPr>
            </a:lvl1pPr>
            <a:lvl2pPr marL="742950" indent="-285750" algn="l" rtl="0" eaLnBrk="1" fontAlgn="base" hangingPunct="1">
              <a:spcBef>
                <a:spcPct val="20000"/>
              </a:spcBef>
              <a:spcAft>
                <a:spcPct val="0"/>
              </a:spcAft>
              <a:buClr>
                <a:schemeClr val="tx2"/>
              </a:buClr>
              <a:buChar char="•"/>
              <a:defRPr sz="2800">
                <a:solidFill>
                  <a:schemeClr val="tx1"/>
                </a:solidFill>
                <a:effectLst>
                  <a:outerShdw blurRad="38100" dist="38100" dir="2700000" algn="tl">
                    <a:srgbClr val="000000"/>
                  </a:outerShdw>
                </a:effectLst>
                <a:latin typeface="+mn-lt"/>
              </a:defRPr>
            </a:lvl2pPr>
            <a:lvl3pPr marL="1143000" indent="-228600" algn="l" rtl="0" eaLnBrk="1" fontAlgn="base" hangingPunct="1">
              <a:spcBef>
                <a:spcPct val="20000"/>
              </a:spcBef>
              <a:spcAft>
                <a:spcPct val="0"/>
              </a:spcAft>
              <a:buClr>
                <a:schemeClr val="tx2"/>
              </a:buClr>
              <a:buChar char="•"/>
              <a:defRPr sz="2400">
                <a:solidFill>
                  <a:schemeClr val="tx1"/>
                </a:solidFill>
                <a:effectLst>
                  <a:outerShdw blurRad="38100" dist="38100" dir="2700000" algn="tl">
                    <a:srgbClr val="000000"/>
                  </a:outerShdw>
                </a:effectLst>
                <a:latin typeface="+mn-lt"/>
              </a:defRPr>
            </a:lvl3pPr>
            <a:lvl4pPr marL="1600200" indent="-228600" algn="l" rtl="0" eaLnBrk="1" fontAlgn="base" hangingPunct="1">
              <a:spcBef>
                <a:spcPct val="20000"/>
              </a:spcBef>
              <a:spcAft>
                <a:spcPct val="0"/>
              </a:spcAft>
              <a:buClr>
                <a:schemeClr val="tx2"/>
              </a:buClr>
              <a:buChar char="•"/>
              <a:defRPr sz="2000">
                <a:solidFill>
                  <a:schemeClr val="tx1"/>
                </a:solidFill>
                <a:effectLst>
                  <a:outerShdw blurRad="38100" dist="38100" dir="2700000" algn="tl">
                    <a:srgbClr val="000000"/>
                  </a:outerShdw>
                </a:effectLst>
                <a:latin typeface="+mn-lt"/>
              </a:defRPr>
            </a:lvl4pPr>
            <a:lvl5pPr marL="2057400" indent="-228600" algn="l" rtl="0" eaLnBrk="1" fontAlgn="base" hangingPunct="1">
              <a:spcBef>
                <a:spcPct val="20000"/>
              </a:spcBef>
              <a:spcAft>
                <a:spcPct val="0"/>
              </a:spcAft>
              <a:buClr>
                <a:schemeClr val="tx2"/>
              </a:buClr>
              <a:buChar char="•"/>
              <a:defRPr sz="2000">
                <a:solidFill>
                  <a:schemeClr val="tx1"/>
                </a:solidFill>
                <a:effectLst>
                  <a:outerShdw blurRad="38100" dist="38100" dir="2700000" algn="tl">
                    <a:srgbClr val="000000"/>
                  </a:outerShdw>
                </a:effectLst>
                <a:latin typeface="+mn-lt"/>
              </a:defRPr>
            </a:lvl5pPr>
            <a:lvl6pPr marL="2514600" indent="-228600" algn="l" rtl="0" eaLnBrk="1" fontAlgn="base" hangingPunct="1">
              <a:spcBef>
                <a:spcPct val="20000"/>
              </a:spcBef>
              <a:spcAft>
                <a:spcPct val="0"/>
              </a:spcAft>
              <a:buClr>
                <a:schemeClr val="tx2"/>
              </a:buClr>
              <a:buChar char="•"/>
              <a:defRPr sz="2000">
                <a:solidFill>
                  <a:schemeClr val="tx1"/>
                </a:solidFill>
                <a:effectLst>
                  <a:outerShdw blurRad="38100" dist="38100" dir="2700000" algn="tl">
                    <a:srgbClr val="000000"/>
                  </a:outerShdw>
                </a:effectLst>
                <a:latin typeface="+mn-lt"/>
              </a:defRPr>
            </a:lvl6pPr>
            <a:lvl7pPr marL="2971800" indent="-228600" algn="l" rtl="0" eaLnBrk="1" fontAlgn="base" hangingPunct="1">
              <a:spcBef>
                <a:spcPct val="20000"/>
              </a:spcBef>
              <a:spcAft>
                <a:spcPct val="0"/>
              </a:spcAft>
              <a:buClr>
                <a:schemeClr val="tx2"/>
              </a:buClr>
              <a:buChar char="•"/>
              <a:defRPr sz="2000">
                <a:solidFill>
                  <a:schemeClr val="tx1"/>
                </a:solidFill>
                <a:effectLst>
                  <a:outerShdw blurRad="38100" dist="38100" dir="2700000" algn="tl">
                    <a:srgbClr val="000000"/>
                  </a:outerShdw>
                </a:effectLst>
                <a:latin typeface="+mn-lt"/>
              </a:defRPr>
            </a:lvl7pPr>
            <a:lvl8pPr marL="3429000" indent="-228600" algn="l" rtl="0" eaLnBrk="1" fontAlgn="base" hangingPunct="1">
              <a:spcBef>
                <a:spcPct val="20000"/>
              </a:spcBef>
              <a:spcAft>
                <a:spcPct val="0"/>
              </a:spcAft>
              <a:buClr>
                <a:schemeClr val="tx2"/>
              </a:buClr>
              <a:buChar char="•"/>
              <a:defRPr sz="2000">
                <a:solidFill>
                  <a:schemeClr val="tx1"/>
                </a:solidFill>
                <a:effectLst>
                  <a:outerShdw blurRad="38100" dist="38100" dir="2700000" algn="tl">
                    <a:srgbClr val="000000"/>
                  </a:outerShdw>
                </a:effectLst>
                <a:latin typeface="+mn-lt"/>
              </a:defRPr>
            </a:lvl8pPr>
            <a:lvl9pPr marL="3886200" indent="-228600" algn="l" rtl="0" eaLnBrk="1" fontAlgn="base" hangingPunct="1">
              <a:spcBef>
                <a:spcPct val="20000"/>
              </a:spcBef>
              <a:spcAft>
                <a:spcPct val="0"/>
              </a:spcAft>
              <a:buClr>
                <a:schemeClr val="tx2"/>
              </a:buClr>
              <a:buChar char="•"/>
              <a:defRPr sz="2000">
                <a:solidFill>
                  <a:schemeClr val="tx1"/>
                </a:solidFill>
                <a:effectLst>
                  <a:outerShdw blurRad="38100" dist="38100" dir="2700000" algn="tl">
                    <a:srgbClr val="000000"/>
                  </a:outerShdw>
                </a:effectLst>
                <a:latin typeface="+mn-lt"/>
              </a:defRPr>
            </a:lvl9pPr>
          </a:lstStyle>
          <a:p>
            <a:pPr marL="0" indent="0">
              <a:buNone/>
            </a:pPr>
            <a:r>
              <a:rPr lang="en-US" sz="2000" b="1" dirty="0">
                <a:solidFill>
                  <a:srgbClr val="C00000"/>
                </a:solidFill>
                <a:effectLst/>
                <a:latin typeface="Georgia" pitchFamily="18" charset="0"/>
              </a:rPr>
              <a:t>L298N Motor Driver</a:t>
            </a:r>
          </a:p>
          <a:p>
            <a:pPr marL="0" indent="0">
              <a:buNone/>
            </a:pPr>
            <a:endParaRPr lang="en-US" sz="2000" b="1" dirty="0">
              <a:solidFill>
                <a:srgbClr val="C00000"/>
              </a:solidFill>
              <a:effectLst/>
              <a:latin typeface="Georgia" pitchFamily="18" charset="0"/>
            </a:endParaRPr>
          </a:p>
          <a:p>
            <a:pPr>
              <a:buClr>
                <a:srgbClr val="C00000"/>
              </a:buClr>
              <a:buFont typeface="Wingdings" pitchFamily="2" charset="2"/>
              <a:buChar char="v"/>
            </a:pPr>
            <a:r>
              <a:rPr lang="en-US" sz="1800" dirty="0">
                <a:effectLst/>
                <a:latin typeface="Georgia" pitchFamily="18" charset="0"/>
              </a:rPr>
              <a:t>The L298N is a dual H-Bridge motor driver which allows speed and direction control of two DC motors at the same time. The module can drive DC motors that have voltages between 5 and 35V, with a peak current up to 2A.</a:t>
            </a:r>
          </a:p>
          <a:p>
            <a:pPr>
              <a:buClr>
                <a:srgbClr val="C00000"/>
              </a:buClr>
              <a:buFont typeface="Wingdings" pitchFamily="2" charset="2"/>
              <a:buChar char="v"/>
            </a:pPr>
            <a:endParaRPr lang="en-IN" sz="1800" dirty="0">
              <a:effectLst/>
              <a:latin typeface="Georgia" pitchFamily="18" charset="0"/>
            </a:endParaRPr>
          </a:p>
          <a:p>
            <a:pPr>
              <a:buClr>
                <a:srgbClr val="C00000"/>
              </a:buClr>
              <a:buFont typeface="Wingdings" pitchFamily="2" charset="2"/>
              <a:buChar char="v"/>
            </a:pPr>
            <a:r>
              <a:rPr lang="en-US" sz="1800" dirty="0">
                <a:effectLst/>
                <a:latin typeface="Georgia" pitchFamily="18" charset="0"/>
              </a:rPr>
              <a:t>Applications:-</a:t>
            </a:r>
            <a:endParaRPr lang="en-IN" sz="1800" dirty="0">
              <a:effectLst/>
              <a:latin typeface="Georgia" pitchFamily="18" charset="0"/>
            </a:endParaRPr>
          </a:p>
          <a:p>
            <a:pPr lvl="0">
              <a:buClr>
                <a:srgbClr val="C00000"/>
              </a:buClr>
              <a:buFont typeface="Arial" pitchFamily="34" charset="0"/>
              <a:buChar char="•"/>
            </a:pPr>
            <a:r>
              <a:rPr lang="en-US" sz="1800" dirty="0">
                <a:effectLst/>
                <a:latin typeface="Georgia" pitchFamily="18" charset="0"/>
              </a:rPr>
              <a:t>Drive DC motors.</a:t>
            </a:r>
            <a:endParaRPr lang="en-IN" sz="1800" dirty="0">
              <a:effectLst/>
              <a:latin typeface="Georgia" pitchFamily="18" charset="0"/>
            </a:endParaRPr>
          </a:p>
          <a:p>
            <a:pPr lvl="0">
              <a:buClr>
                <a:srgbClr val="C00000"/>
              </a:buClr>
              <a:buFont typeface="Arial" pitchFamily="34" charset="0"/>
              <a:buChar char="•"/>
            </a:pPr>
            <a:r>
              <a:rPr lang="en-US" sz="1800" dirty="0">
                <a:effectLst/>
                <a:latin typeface="Georgia" pitchFamily="18" charset="0"/>
              </a:rPr>
              <a:t>Drive stepping motors</a:t>
            </a:r>
            <a:endParaRPr lang="en-IN" sz="1800" dirty="0">
              <a:effectLst/>
              <a:latin typeface="Georgia" pitchFamily="18" charset="0"/>
            </a:endParaRPr>
          </a:p>
          <a:p>
            <a:pPr lvl="0">
              <a:buClr>
                <a:srgbClr val="C00000"/>
              </a:buClr>
              <a:buFont typeface="Arial" pitchFamily="34" charset="0"/>
              <a:buChar char="•"/>
            </a:pPr>
            <a:r>
              <a:rPr lang="en-US" sz="1800" dirty="0">
                <a:effectLst/>
                <a:latin typeface="Georgia" pitchFamily="18" charset="0"/>
              </a:rPr>
              <a:t>In Robotics</a:t>
            </a:r>
          </a:p>
          <a:p>
            <a:pPr lvl="0">
              <a:buClr>
                <a:srgbClr val="C00000"/>
              </a:buClr>
              <a:buFont typeface="Arial" pitchFamily="34" charset="0"/>
              <a:buChar char="•"/>
            </a:pPr>
            <a:endParaRPr lang="en-US" sz="1800" dirty="0">
              <a:effectLst/>
              <a:latin typeface="Georgia" pitchFamily="18" charset="0"/>
            </a:endParaRPr>
          </a:p>
          <a:p>
            <a:pPr>
              <a:buClr>
                <a:srgbClr val="C00000"/>
              </a:buClr>
              <a:buFont typeface="Wingdings" pitchFamily="2" charset="2"/>
              <a:buChar char="v"/>
            </a:pPr>
            <a:r>
              <a:rPr lang="en-US" sz="1800" dirty="0">
                <a:effectLst/>
                <a:latin typeface="Georgia" pitchFamily="18" charset="0"/>
              </a:rPr>
              <a:t>In our project, it uses the H-Bridge technique to control the direction of rotation of a DC motor. In this technique, H-Bridge controlled DC motor rotating direction by changing the polarity of its input voltage </a:t>
            </a:r>
            <a:endParaRPr lang="en-IN" sz="1800" dirty="0">
              <a:effectLst/>
              <a:latin typeface="Georgia" pitchFamily="18" charset="0"/>
            </a:endParaRPr>
          </a:p>
          <a:p>
            <a:pPr>
              <a:buClr>
                <a:srgbClr val="C00000"/>
              </a:buClr>
              <a:buFont typeface="Arial" pitchFamily="34" charset="0"/>
              <a:buChar char="•"/>
            </a:pPr>
            <a:endParaRPr lang="en-IN" sz="1800" dirty="0">
              <a:effectLst/>
              <a:latin typeface="Georgia" pitchFamily="18" charset="0"/>
            </a:endParaRPr>
          </a:p>
          <a:p>
            <a:pPr>
              <a:buClr>
                <a:srgbClr val="C00000"/>
              </a:buClr>
              <a:buFont typeface="Wingdings" pitchFamily="2" charset="2"/>
              <a:buChar char="v"/>
            </a:pPr>
            <a:endParaRPr lang="en-IN" sz="1800" dirty="0">
              <a:solidFill>
                <a:srgbClr val="C00000"/>
              </a:solidFill>
              <a:effectLst/>
            </a:endParaRPr>
          </a:p>
        </p:txBody>
      </p:sp>
      <p:sp>
        <p:nvSpPr>
          <p:cNvPr id="3" name="Slide Number Placeholder 2"/>
          <p:cNvSpPr>
            <a:spLocks noGrp="1"/>
          </p:cNvSpPr>
          <p:nvPr>
            <p:ph type="sldNum" sz="quarter" idx="12"/>
          </p:nvPr>
        </p:nvSpPr>
        <p:spPr/>
        <p:txBody>
          <a:bodyPr/>
          <a:lstStyle/>
          <a:p>
            <a:fld id="{1024F811-54B7-4536-A0F2-81856F062B88}" type="slidenum">
              <a:rPr lang="en-US" smtClean="0"/>
              <a:pPr/>
              <a:t>8</a:t>
            </a:fld>
            <a:endParaRPr lang="en-US"/>
          </a:p>
        </p:txBody>
      </p:sp>
      <p:sp>
        <p:nvSpPr>
          <p:cNvPr id="14" name="Title 1"/>
          <p:cNvSpPr txBox="1">
            <a:spLocks/>
          </p:cNvSpPr>
          <p:nvPr/>
        </p:nvSpPr>
        <p:spPr bwMode="auto">
          <a:xfrm>
            <a:off x="609600" y="676917"/>
            <a:ext cx="10668000" cy="699505"/>
          </a:xfrm>
          <a:prstGeom prst="rect">
            <a:avLst/>
          </a:prstGeom>
          <a:noFill/>
          <a:ln w="9525">
            <a:noFill/>
            <a:miter lim="800000"/>
            <a:headEnd/>
            <a:tailEnd/>
          </a:ln>
          <a:effectLst/>
        </p:spPr>
        <p:txBody>
          <a:bodyPr vert="horz" wrap="square" lIns="92075" tIns="46038" rIns="92075" bIns="46038" numCol="1" anchor="b" anchorCtr="0" compatLnSpc="1">
            <a:prstTxWarp prst="textNoShape">
              <a:avLst/>
            </a:prstTxWarp>
          </a:bodyPr>
          <a:lstStyle>
            <a:lvl1pPr algn="r" rtl="0" eaLnBrk="1" fontAlgn="base" hangingPunct="1">
              <a:spcBef>
                <a:spcPct val="0"/>
              </a:spcBef>
              <a:spcAft>
                <a:spcPct val="0"/>
              </a:spcAft>
              <a:defRPr sz="4400">
                <a:solidFill>
                  <a:schemeClr val="tx2"/>
                </a:solidFill>
                <a:effectLst>
                  <a:outerShdw blurRad="38100" dist="38100" dir="2700000" algn="tl">
                    <a:srgbClr val="000000"/>
                  </a:outerShdw>
                </a:effectLst>
                <a:latin typeface="+mj-lt"/>
                <a:ea typeface="+mj-ea"/>
                <a:cs typeface="+mj-cs"/>
              </a:defRPr>
            </a:lvl1pPr>
            <a:lvl2pPr algn="r" rtl="0" eaLnBrk="1" fontAlgn="base" hangingPunct="1">
              <a:spcBef>
                <a:spcPct val="0"/>
              </a:spcBef>
              <a:spcAft>
                <a:spcPct val="0"/>
              </a:spcAft>
              <a:defRPr sz="4400">
                <a:solidFill>
                  <a:schemeClr val="tx2"/>
                </a:solidFill>
                <a:effectLst>
                  <a:outerShdw blurRad="38100" dist="38100" dir="2700000" algn="tl">
                    <a:srgbClr val="000000"/>
                  </a:outerShdw>
                </a:effectLst>
                <a:latin typeface="Times New Roman" pitchFamily="18" charset="0"/>
              </a:defRPr>
            </a:lvl2pPr>
            <a:lvl3pPr algn="r" rtl="0" eaLnBrk="1" fontAlgn="base" hangingPunct="1">
              <a:spcBef>
                <a:spcPct val="0"/>
              </a:spcBef>
              <a:spcAft>
                <a:spcPct val="0"/>
              </a:spcAft>
              <a:defRPr sz="4400">
                <a:solidFill>
                  <a:schemeClr val="tx2"/>
                </a:solidFill>
                <a:effectLst>
                  <a:outerShdw blurRad="38100" dist="38100" dir="2700000" algn="tl">
                    <a:srgbClr val="000000"/>
                  </a:outerShdw>
                </a:effectLst>
                <a:latin typeface="Times New Roman" pitchFamily="18" charset="0"/>
              </a:defRPr>
            </a:lvl3pPr>
            <a:lvl4pPr algn="r" rtl="0" eaLnBrk="1" fontAlgn="base" hangingPunct="1">
              <a:spcBef>
                <a:spcPct val="0"/>
              </a:spcBef>
              <a:spcAft>
                <a:spcPct val="0"/>
              </a:spcAft>
              <a:defRPr sz="4400">
                <a:solidFill>
                  <a:schemeClr val="tx2"/>
                </a:solidFill>
                <a:effectLst>
                  <a:outerShdw blurRad="38100" dist="38100" dir="2700000" algn="tl">
                    <a:srgbClr val="000000"/>
                  </a:outerShdw>
                </a:effectLst>
                <a:latin typeface="Times New Roman" pitchFamily="18" charset="0"/>
              </a:defRPr>
            </a:lvl4pPr>
            <a:lvl5pPr algn="r" rtl="0" eaLnBrk="1" fontAlgn="base" hangingPunct="1">
              <a:spcBef>
                <a:spcPct val="0"/>
              </a:spcBef>
              <a:spcAft>
                <a:spcPct val="0"/>
              </a:spcAft>
              <a:defRPr sz="4400">
                <a:solidFill>
                  <a:schemeClr val="tx2"/>
                </a:solidFill>
                <a:effectLst>
                  <a:outerShdw blurRad="38100" dist="38100" dir="2700000" algn="tl">
                    <a:srgbClr val="000000"/>
                  </a:outerShdw>
                </a:effectLst>
                <a:latin typeface="Times New Roman" pitchFamily="18" charset="0"/>
              </a:defRPr>
            </a:lvl5pPr>
            <a:lvl6pPr marL="457200" algn="r" rtl="0" eaLnBrk="1" fontAlgn="base" hangingPunct="1">
              <a:spcBef>
                <a:spcPct val="0"/>
              </a:spcBef>
              <a:spcAft>
                <a:spcPct val="0"/>
              </a:spcAft>
              <a:defRPr sz="4400">
                <a:solidFill>
                  <a:schemeClr val="tx2"/>
                </a:solidFill>
                <a:effectLst>
                  <a:outerShdw blurRad="38100" dist="38100" dir="2700000" algn="tl">
                    <a:srgbClr val="000000"/>
                  </a:outerShdw>
                </a:effectLst>
                <a:latin typeface="Times New Roman" pitchFamily="18" charset="0"/>
              </a:defRPr>
            </a:lvl6pPr>
            <a:lvl7pPr marL="914400" algn="r" rtl="0" eaLnBrk="1" fontAlgn="base" hangingPunct="1">
              <a:spcBef>
                <a:spcPct val="0"/>
              </a:spcBef>
              <a:spcAft>
                <a:spcPct val="0"/>
              </a:spcAft>
              <a:defRPr sz="4400">
                <a:solidFill>
                  <a:schemeClr val="tx2"/>
                </a:solidFill>
                <a:effectLst>
                  <a:outerShdw blurRad="38100" dist="38100" dir="2700000" algn="tl">
                    <a:srgbClr val="000000"/>
                  </a:outerShdw>
                </a:effectLst>
                <a:latin typeface="Times New Roman" pitchFamily="18" charset="0"/>
              </a:defRPr>
            </a:lvl7pPr>
            <a:lvl8pPr marL="1371600" algn="r" rtl="0" eaLnBrk="1" fontAlgn="base" hangingPunct="1">
              <a:spcBef>
                <a:spcPct val="0"/>
              </a:spcBef>
              <a:spcAft>
                <a:spcPct val="0"/>
              </a:spcAft>
              <a:defRPr sz="4400">
                <a:solidFill>
                  <a:schemeClr val="tx2"/>
                </a:solidFill>
                <a:effectLst>
                  <a:outerShdw blurRad="38100" dist="38100" dir="2700000" algn="tl">
                    <a:srgbClr val="000000"/>
                  </a:outerShdw>
                </a:effectLst>
                <a:latin typeface="Times New Roman" pitchFamily="18" charset="0"/>
              </a:defRPr>
            </a:lvl8pPr>
            <a:lvl9pPr marL="1828800" algn="r" rtl="0" eaLnBrk="1" fontAlgn="base" hangingPunct="1">
              <a:spcBef>
                <a:spcPct val="0"/>
              </a:spcBef>
              <a:spcAft>
                <a:spcPct val="0"/>
              </a:spcAft>
              <a:defRPr sz="4400">
                <a:solidFill>
                  <a:schemeClr val="tx2"/>
                </a:solidFill>
                <a:effectLst>
                  <a:outerShdw blurRad="38100" dist="38100" dir="2700000" algn="tl">
                    <a:srgbClr val="000000"/>
                  </a:outerShdw>
                </a:effectLst>
                <a:latin typeface="Times New Roman" pitchFamily="18" charset="0"/>
              </a:defRPr>
            </a:lvl9pPr>
          </a:lstStyle>
          <a:p>
            <a:pPr algn="l"/>
            <a:endParaRPr lang="en-US" sz="3200" kern="0" dirty="0">
              <a:solidFill>
                <a:srgbClr val="C00000"/>
              </a:solidFill>
              <a:effectLst/>
              <a:latin typeface="Georgia" pitchFamily="18" charset="0"/>
            </a:endParaRPr>
          </a:p>
        </p:txBody>
      </p:sp>
      <p:pic>
        <p:nvPicPr>
          <p:cNvPr id="11" name="Picture 1" descr="C:\Users\admin\Downloads\banasthali_logo.png"/>
          <p:cNvPicPr>
            <a:picLocks noChangeAspect="1" noChangeArrowheads="1"/>
          </p:cNvPicPr>
          <p:nvPr/>
        </p:nvPicPr>
        <p:blipFill>
          <a:blip r:embed="rId3" cstate="print"/>
          <a:srcRect/>
          <a:stretch>
            <a:fillRect/>
          </a:stretch>
        </p:blipFill>
        <p:spPr bwMode="auto">
          <a:xfrm>
            <a:off x="11186160" y="85082"/>
            <a:ext cx="1005840" cy="829318"/>
          </a:xfrm>
          <a:prstGeom prst="rect">
            <a:avLst/>
          </a:prstGeom>
          <a:noFill/>
        </p:spPr>
      </p:pic>
      <p:pic>
        <p:nvPicPr>
          <p:cNvPr id="409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89395" y="1828800"/>
            <a:ext cx="5114925" cy="3314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49337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8"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0-#ppt_w/2"/>
                                          </p:val>
                                        </p:tav>
                                        <p:tav tm="100000">
                                          <p:val>
                                            <p:strVal val="#ppt_x"/>
                                          </p:val>
                                        </p:tav>
                                      </p:tavLst>
                                    </p:anim>
                                    <p:anim calcmode="lin" valueType="num">
                                      <p:cBhvr additive="base">
                                        <p:cTn id="12"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4" presetClass="entr" presetSubtype="10" fill="hold" nodeType="clickEffect">
                                  <p:stCondLst>
                                    <p:cond delay="0"/>
                                  </p:stCondLst>
                                  <p:childTnLst>
                                    <p:set>
                                      <p:cBhvr>
                                        <p:cTn id="20" dur="1" fill="hold">
                                          <p:stCondLst>
                                            <p:cond delay="0"/>
                                          </p:stCondLst>
                                        </p:cTn>
                                        <p:tgtEl>
                                          <p:spTgt spid="4098"/>
                                        </p:tgtEl>
                                        <p:attrNameLst>
                                          <p:attrName>style.visibility</p:attrName>
                                        </p:attrNameLst>
                                      </p:cBhvr>
                                      <p:to>
                                        <p:strVal val="visible"/>
                                      </p:to>
                                    </p:set>
                                    <p:animEffect transition="in" filter="randombar(horizontal)">
                                      <p:cBhvr>
                                        <p:cTn id="21" dur="500"/>
                                        <p:tgtEl>
                                          <p:spTgt spid="40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0" y="304800"/>
            <a:ext cx="12192000" cy="381000"/>
            <a:chOff x="0" y="304800"/>
            <a:chExt cx="8229600" cy="381000"/>
          </a:xfrm>
        </p:grpSpPr>
        <p:sp>
          <p:nvSpPr>
            <p:cNvPr id="7" name="Rounded Rectangle 6"/>
            <p:cNvSpPr/>
            <p:nvPr/>
          </p:nvSpPr>
          <p:spPr>
            <a:xfrm>
              <a:off x="0" y="304800"/>
              <a:ext cx="8229600" cy="152400"/>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0" y="533400"/>
              <a:ext cx="8229600" cy="152400"/>
            </a:xfrm>
            <a:prstGeom prst="roundRect">
              <a:avLst/>
            </a:prstGeom>
            <a:solidFill>
              <a:srgbClr val="FFC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Content Placeholder 2"/>
          <p:cNvSpPr txBox="1">
            <a:spLocks/>
          </p:cNvSpPr>
          <p:nvPr/>
        </p:nvSpPr>
        <p:spPr bwMode="auto">
          <a:xfrm>
            <a:off x="701040" y="1283971"/>
            <a:ext cx="5410200" cy="506095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marL="342900" indent="-342900" algn="l" rtl="0" eaLnBrk="1" fontAlgn="base" hangingPunct="1">
              <a:spcBef>
                <a:spcPct val="20000"/>
              </a:spcBef>
              <a:spcAft>
                <a:spcPct val="0"/>
              </a:spcAft>
              <a:buClr>
                <a:schemeClr val="accent1"/>
              </a:buClr>
              <a:buChar char="•"/>
              <a:defRPr sz="3200">
                <a:solidFill>
                  <a:schemeClr val="tx1"/>
                </a:solidFill>
                <a:effectLst>
                  <a:outerShdw blurRad="38100" dist="38100" dir="2700000" algn="tl">
                    <a:srgbClr val="000000"/>
                  </a:outerShdw>
                </a:effectLst>
                <a:latin typeface="+mn-lt"/>
                <a:ea typeface="+mn-ea"/>
                <a:cs typeface="+mn-cs"/>
              </a:defRPr>
            </a:lvl1pPr>
            <a:lvl2pPr marL="742950" indent="-285750" algn="l" rtl="0" eaLnBrk="1" fontAlgn="base" hangingPunct="1">
              <a:spcBef>
                <a:spcPct val="20000"/>
              </a:spcBef>
              <a:spcAft>
                <a:spcPct val="0"/>
              </a:spcAft>
              <a:buClr>
                <a:schemeClr val="tx2"/>
              </a:buClr>
              <a:buChar char="•"/>
              <a:defRPr sz="2800">
                <a:solidFill>
                  <a:schemeClr val="tx1"/>
                </a:solidFill>
                <a:effectLst>
                  <a:outerShdw blurRad="38100" dist="38100" dir="2700000" algn="tl">
                    <a:srgbClr val="000000"/>
                  </a:outerShdw>
                </a:effectLst>
                <a:latin typeface="+mn-lt"/>
              </a:defRPr>
            </a:lvl2pPr>
            <a:lvl3pPr marL="1143000" indent="-228600" algn="l" rtl="0" eaLnBrk="1" fontAlgn="base" hangingPunct="1">
              <a:spcBef>
                <a:spcPct val="20000"/>
              </a:spcBef>
              <a:spcAft>
                <a:spcPct val="0"/>
              </a:spcAft>
              <a:buClr>
                <a:schemeClr val="tx2"/>
              </a:buClr>
              <a:buChar char="•"/>
              <a:defRPr sz="2400">
                <a:solidFill>
                  <a:schemeClr val="tx1"/>
                </a:solidFill>
                <a:effectLst>
                  <a:outerShdw blurRad="38100" dist="38100" dir="2700000" algn="tl">
                    <a:srgbClr val="000000"/>
                  </a:outerShdw>
                </a:effectLst>
                <a:latin typeface="+mn-lt"/>
              </a:defRPr>
            </a:lvl3pPr>
            <a:lvl4pPr marL="1600200" indent="-228600" algn="l" rtl="0" eaLnBrk="1" fontAlgn="base" hangingPunct="1">
              <a:spcBef>
                <a:spcPct val="20000"/>
              </a:spcBef>
              <a:spcAft>
                <a:spcPct val="0"/>
              </a:spcAft>
              <a:buClr>
                <a:schemeClr val="tx2"/>
              </a:buClr>
              <a:buChar char="•"/>
              <a:defRPr sz="2000">
                <a:solidFill>
                  <a:schemeClr val="tx1"/>
                </a:solidFill>
                <a:effectLst>
                  <a:outerShdw blurRad="38100" dist="38100" dir="2700000" algn="tl">
                    <a:srgbClr val="000000"/>
                  </a:outerShdw>
                </a:effectLst>
                <a:latin typeface="+mn-lt"/>
              </a:defRPr>
            </a:lvl4pPr>
            <a:lvl5pPr marL="2057400" indent="-228600" algn="l" rtl="0" eaLnBrk="1" fontAlgn="base" hangingPunct="1">
              <a:spcBef>
                <a:spcPct val="20000"/>
              </a:spcBef>
              <a:spcAft>
                <a:spcPct val="0"/>
              </a:spcAft>
              <a:buClr>
                <a:schemeClr val="tx2"/>
              </a:buClr>
              <a:buChar char="•"/>
              <a:defRPr sz="2000">
                <a:solidFill>
                  <a:schemeClr val="tx1"/>
                </a:solidFill>
                <a:effectLst>
                  <a:outerShdw blurRad="38100" dist="38100" dir="2700000" algn="tl">
                    <a:srgbClr val="000000"/>
                  </a:outerShdw>
                </a:effectLst>
                <a:latin typeface="+mn-lt"/>
              </a:defRPr>
            </a:lvl5pPr>
            <a:lvl6pPr marL="2514600" indent="-228600" algn="l" rtl="0" eaLnBrk="1" fontAlgn="base" hangingPunct="1">
              <a:spcBef>
                <a:spcPct val="20000"/>
              </a:spcBef>
              <a:spcAft>
                <a:spcPct val="0"/>
              </a:spcAft>
              <a:buClr>
                <a:schemeClr val="tx2"/>
              </a:buClr>
              <a:buChar char="•"/>
              <a:defRPr sz="2000">
                <a:solidFill>
                  <a:schemeClr val="tx1"/>
                </a:solidFill>
                <a:effectLst>
                  <a:outerShdw blurRad="38100" dist="38100" dir="2700000" algn="tl">
                    <a:srgbClr val="000000"/>
                  </a:outerShdw>
                </a:effectLst>
                <a:latin typeface="+mn-lt"/>
              </a:defRPr>
            </a:lvl6pPr>
            <a:lvl7pPr marL="2971800" indent="-228600" algn="l" rtl="0" eaLnBrk="1" fontAlgn="base" hangingPunct="1">
              <a:spcBef>
                <a:spcPct val="20000"/>
              </a:spcBef>
              <a:spcAft>
                <a:spcPct val="0"/>
              </a:spcAft>
              <a:buClr>
                <a:schemeClr val="tx2"/>
              </a:buClr>
              <a:buChar char="•"/>
              <a:defRPr sz="2000">
                <a:solidFill>
                  <a:schemeClr val="tx1"/>
                </a:solidFill>
                <a:effectLst>
                  <a:outerShdw blurRad="38100" dist="38100" dir="2700000" algn="tl">
                    <a:srgbClr val="000000"/>
                  </a:outerShdw>
                </a:effectLst>
                <a:latin typeface="+mn-lt"/>
              </a:defRPr>
            </a:lvl7pPr>
            <a:lvl8pPr marL="3429000" indent="-228600" algn="l" rtl="0" eaLnBrk="1" fontAlgn="base" hangingPunct="1">
              <a:spcBef>
                <a:spcPct val="20000"/>
              </a:spcBef>
              <a:spcAft>
                <a:spcPct val="0"/>
              </a:spcAft>
              <a:buClr>
                <a:schemeClr val="tx2"/>
              </a:buClr>
              <a:buChar char="•"/>
              <a:defRPr sz="2000">
                <a:solidFill>
                  <a:schemeClr val="tx1"/>
                </a:solidFill>
                <a:effectLst>
                  <a:outerShdw blurRad="38100" dist="38100" dir="2700000" algn="tl">
                    <a:srgbClr val="000000"/>
                  </a:outerShdw>
                </a:effectLst>
                <a:latin typeface="+mn-lt"/>
              </a:defRPr>
            </a:lvl8pPr>
            <a:lvl9pPr marL="3886200" indent="-228600" algn="l" rtl="0" eaLnBrk="1" fontAlgn="base" hangingPunct="1">
              <a:spcBef>
                <a:spcPct val="20000"/>
              </a:spcBef>
              <a:spcAft>
                <a:spcPct val="0"/>
              </a:spcAft>
              <a:buClr>
                <a:schemeClr val="tx2"/>
              </a:buClr>
              <a:buChar char="•"/>
              <a:defRPr sz="2000">
                <a:solidFill>
                  <a:schemeClr val="tx1"/>
                </a:solidFill>
                <a:effectLst>
                  <a:outerShdw blurRad="38100" dist="38100" dir="2700000" algn="tl">
                    <a:srgbClr val="000000"/>
                  </a:outerShdw>
                </a:effectLst>
                <a:latin typeface="+mn-lt"/>
              </a:defRPr>
            </a:lvl9pPr>
          </a:lstStyle>
          <a:p>
            <a:pPr marL="0" indent="0">
              <a:buClr>
                <a:srgbClr val="C00000"/>
              </a:buClr>
              <a:buNone/>
            </a:pPr>
            <a:r>
              <a:rPr lang="en-US" sz="2000" b="1" dirty="0">
                <a:solidFill>
                  <a:srgbClr val="C00000"/>
                </a:solidFill>
                <a:effectLst/>
                <a:latin typeface="Georgia" pitchFamily="18" charset="0"/>
              </a:rPr>
              <a:t>UBEC/buck Converter</a:t>
            </a:r>
          </a:p>
          <a:p>
            <a:pPr marL="0" indent="0">
              <a:buClr>
                <a:srgbClr val="C00000"/>
              </a:buClr>
              <a:buNone/>
            </a:pPr>
            <a:endParaRPr lang="en-US" sz="2000" b="1" dirty="0">
              <a:solidFill>
                <a:srgbClr val="C00000"/>
              </a:solidFill>
              <a:effectLst/>
              <a:latin typeface="Georgia" pitchFamily="18" charset="0"/>
            </a:endParaRPr>
          </a:p>
          <a:p>
            <a:pPr>
              <a:buClr>
                <a:srgbClr val="C00000"/>
              </a:buClr>
              <a:buFont typeface="Wingdings" pitchFamily="2" charset="2"/>
              <a:buChar char="v"/>
            </a:pPr>
            <a:r>
              <a:rPr lang="en-US" sz="1800" dirty="0">
                <a:effectLst/>
                <a:latin typeface="Georgia" pitchFamily="18" charset="0"/>
              </a:rPr>
              <a:t>A buck converter or step-down converter is a DC-to-DC converter which steps down voltage (while stepping up current) from its input (supply) to its output (load). It is a class of switched-mode power supply. </a:t>
            </a:r>
          </a:p>
          <a:p>
            <a:pPr>
              <a:buClr>
                <a:srgbClr val="C00000"/>
              </a:buClr>
              <a:buFont typeface="Wingdings" pitchFamily="2" charset="2"/>
              <a:buChar char="v"/>
            </a:pPr>
            <a:r>
              <a:rPr lang="en-US" sz="1800" dirty="0">
                <a:effectLst/>
                <a:latin typeface="Georgia" pitchFamily="18" charset="0"/>
              </a:rPr>
              <a:t>Applications:</a:t>
            </a:r>
            <a:endParaRPr lang="en-IN" sz="1800" dirty="0">
              <a:effectLst/>
              <a:latin typeface="Georgia" pitchFamily="18" charset="0"/>
            </a:endParaRPr>
          </a:p>
          <a:p>
            <a:pPr>
              <a:buClr>
                <a:srgbClr val="C00000"/>
              </a:buClr>
              <a:buFont typeface="Arial" pitchFamily="34" charset="0"/>
              <a:buChar char="•"/>
            </a:pPr>
            <a:r>
              <a:rPr lang="en-US" sz="1800" dirty="0">
                <a:effectLst/>
                <a:latin typeface="Georgia" pitchFamily="18" charset="0"/>
              </a:rPr>
              <a:t>It is used in battery power systems such as battery chargers for mobile phones, laptops, and power banks</a:t>
            </a:r>
          </a:p>
          <a:p>
            <a:pPr lvl="0">
              <a:buClr>
                <a:srgbClr val="C00000"/>
              </a:buClr>
              <a:buFont typeface="Arial" pitchFamily="34" charset="0"/>
              <a:buChar char="•"/>
            </a:pPr>
            <a:r>
              <a:rPr lang="en-US" sz="1800" dirty="0">
                <a:effectLst/>
                <a:latin typeface="Georgia" pitchFamily="18" charset="0"/>
              </a:rPr>
              <a:t>It is used in solar chargers</a:t>
            </a:r>
          </a:p>
          <a:p>
            <a:pPr marL="0" lvl="0" indent="0">
              <a:buClr>
                <a:srgbClr val="C00000"/>
              </a:buClr>
              <a:buNone/>
            </a:pPr>
            <a:endParaRPr lang="en-IN" sz="1800" dirty="0">
              <a:effectLst/>
              <a:latin typeface="Georgia" pitchFamily="18" charset="0"/>
            </a:endParaRPr>
          </a:p>
          <a:p>
            <a:pPr>
              <a:buClr>
                <a:srgbClr val="C00000"/>
              </a:buClr>
              <a:buFont typeface="Wingdings" pitchFamily="2" charset="2"/>
              <a:buChar char="v"/>
            </a:pPr>
            <a:r>
              <a:rPr lang="en-US" sz="1800" dirty="0">
                <a:effectLst/>
                <a:latin typeface="Georgia" pitchFamily="18" charset="0"/>
              </a:rPr>
              <a:t>In our project, it performs step-down conversion of the applied dc input signal.</a:t>
            </a:r>
            <a:endParaRPr lang="en-IN" sz="1800" dirty="0">
              <a:effectLst/>
              <a:latin typeface="Georgia" pitchFamily="18" charset="0"/>
            </a:endParaRPr>
          </a:p>
          <a:p>
            <a:pPr marL="0" indent="0">
              <a:buClr>
                <a:srgbClr val="C00000"/>
              </a:buClr>
              <a:buNone/>
            </a:pPr>
            <a:r>
              <a:rPr lang="en-US" sz="1800" dirty="0">
                <a:effectLst/>
                <a:latin typeface="Georgia" pitchFamily="18" charset="0"/>
              </a:rPr>
              <a:t> </a:t>
            </a:r>
            <a:endParaRPr lang="en-IN" sz="1800" dirty="0">
              <a:effectLst/>
              <a:latin typeface="Georgia" pitchFamily="18" charset="0"/>
            </a:endParaRPr>
          </a:p>
          <a:p>
            <a:pPr>
              <a:buClr>
                <a:srgbClr val="C00000"/>
              </a:buClr>
              <a:buFont typeface="Arial" pitchFamily="34" charset="0"/>
              <a:buChar char="•"/>
            </a:pPr>
            <a:endParaRPr lang="en-IN" sz="1800" dirty="0">
              <a:effectLst/>
            </a:endParaRPr>
          </a:p>
          <a:p>
            <a:pPr>
              <a:buClr>
                <a:srgbClr val="C00000"/>
              </a:buClr>
              <a:buFont typeface="Wingdings" pitchFamily="2" charset="2"/>
              <a:buChar char="v"/>
            </a:pPr>
            <a:endParaRPr lang="en-IN" sz="1800" dirty="0">
              <a:solidFill>
                <a:srgbClr val="C00000"/>
              </a:solidFill>
              <a:effectLst/>
            </a:endParaRPr>
          </a:p>
          <a:p>
            <a:pPr marL="0" indent="0">
              <a:buClr>
                <a:srgbClr val="C00000"/>
              </a:buClr>
              <a:buNone/>
            </a:pPr>
            <a:endParaRPr lang="en-IN" sz="1800" b="1" dirty="0">
              <a:solidFill>
                <a:srgbClr val="C00000"/>
              </a:solidFill>
              <a:effectLst/>
            </a:endParaRPr>
          </a:p>
          <a:p>
            <a:pPr>
              <a:buClr>
                <a:srgbClr val="C00000"/>
              </a:buClr>
              <a:buFont typeface="Wingdings" pitchFamily="2" charset="2"/>
              <a:buChar char="v"/>
            </a:pPr>
            <a:endParaRPr lang="en-IN" sz="1800" dirty="0">
              <a:solidFill>
                <a:srgbClr val="C00000"/>
              </a:solidFill>
              <a:effectLst/>
            </a:endParaRPr>
          </a:p>
        </p:txBody>
      </p:sp>
      <p:sp>
        <p:nvSpPr>
          <p:cNvPr id="3" name="Slide Number Placeholder 2"/>
          <p:cNvSpPr>
            <a:spLocks noGrp="1"/>
          </p:cNvSpPr>
          <p:nvPr>
            <p:ph type="sldNum" sz="quarter" idx="12"/>
          </p:nvPr>
        </p:nvSpPr>
        <p:spPr/>
        <p:txBody>
          <a:bodyPr/>
          <a:lstStyle/>
          <a:p>
            <a:fld id="{1024F811-54B7-4536-A0F2-81856F062B88}" type="slidenum">
              <a:rPr lang="en-US" smtClean="0"/>
              <a:pPr/>
              <a:t>9</a:t>
            </a:fld>
            <a:endParaRPr lang="en-US"/>
          </a:p>
        </p:txBody>
      </p:sp>
      <p:sp>
        <p:nvSpPr>
          <p:cNvPr id="14" name="Title 1"/>
          <p:cNvSpPr txBox="1">
            <a:spLocks/>
          </p:cNvSpPr>
          <p:nvPr/>
        </p:nvSpPr>
        <p:spPr bwMode="auto">
          <a:xfrm>
            <a:off x="609600" y="676917"/>
            <a:ext cx="10668000" cy="699505"/>
          </a:xfrm>
          <a:prstGeom prst="rect">
            <a:avLst/>
          </a:prstGeom>
          <a:noFill/>
          <a:ln w="9525">
            <a:noFill/>
            <a:miter lim="800000"/>
            <a:headEnd/>
            <a:tailEnd/>
          </a:ln>
          <a:effectLst/>
        </p:spPr>
        <p:txBody>
          <a:bodyPr vert="horz" wrap="square" lIns="92075" tIns="46038" rIns="92075" bIns="46038" numCol="1" anchor="b" anchorCtr="0" compatLnSpc="1">
            <a:prstTxWarp prst="textNoShape">
              <a:avLst/>
            </a:prstTxWarp>
          </a:bodyPr>
          <a:lstStyle>
            <a:lvl1pPr algn="r" rtl="0" eaLnBrk="1" fontAlgn="base" hangingPunct="1">
              <a:spcBef>
                <a:spcPct val="0"/>
              </a:spcBef>
              <a:spcAft>
                <a:spcPct val="0"/>
              </a:spcAft>
              <a:defRPr sz="4400">
                <a:solidFill>
                  <a:schemeClr val="tx2"/>
                </a:solidFill>
                <a:effectLst>
                  <a:outerShdw blurRad="38100" dist="38100" dir="2700000" algn="tl">
                    <a:srgbClr val="000000"/>
                  </a:outerShdw>
                </a:effectLst>
                <a:latin typeface="+mj-lt"/>
                <a:ea typeface="+mj-ea"/>
                <a:cs typeface="+mj-cs"/>
              </a:defRPr>
            </a:lvl1pPr>
            <a:lvl2pPr algn="r" rtl="0" eaLnBrk="1" fontAlgn="base" hangingPunct="1">
              <a:spcBef>
                <a:spcPct val="0"/>
              </a:spcBef>
              <a:spcAft>
                <a:spcPct val="0"/>
              </a:spcAft>
              <a:defRPr sz="4400">
                <a:solidFill>
                  <a:schemeClr val="tx2"/>
                </a:solidFill>
                <a:effectLst>
                  <a:outerShdw blurRad="38100" dist="38100" dir="2700000" algn="tl">
                    <a:srgbClr val="000000"/>
                  </a:outerShdw>
                </a:effectLst>
                <a:latin typeface="Times New Roman" pitchFamily="18" charset="0"/>
              </a:defRPr>
            </a:lvl2pPr>
            <a:lvl3pPr algn="r" rtl="0" eaLnBrk="1" fontAlgn="base" hangingPunct="1">
              <a:spcBef>
                <a:spcPct val="0"/>
              </a:spcBef>
              <a:spcAft>
                <a:spcPct val="0"/>
              </a:spcAft>
              <a:defRPr sz="4400">
                <a:solidFill>
                  <a:schemeClr val="tx2"/>
                </a:solidFill>
                <a:effectLst>
                  <a:outerShdw blurRad="38100" dist="38100" dir="2700000" algn="tl">
                    <a:srgbClr val="000000"/>
                  </a:outerShdw>
                </a:effectLst>
                <a:latin typeface="Times New Roman" pitchFamily="18" charset="0"/>
              </a:defRPr>
            </a:lvl3pPr>
            <a:lvl4pPr algn="r" rtl="0" eaLnBrk="1" fontAlgn="base" hangingPunct="1">
              <a:spcBef>
                <a:spcPct val="0"/>
              </a:spcBef>
              <a:spcAft>
                <a:spcPct val="0"/>
              </a:spcAft>
              <a:defRPr sz="4400">
                <a:solidFill>
                  <a:schemeClr val="tx2"/>
                </a:solidFill>
                <a:effectLst>
                  <a:outerShdw blurRad="38100" dist="38100" dir="2700000" algn="tl">
                    <a:srgbClr val="000000"/>
                  </a:outerShdw>
                </a:effectLst>
                <a:latin typeface="Times New Roman" pitchFamily="18" charset="0"/>
              </a:defRPr>
            </a:lvl4pPr>
            <a:lvl5pPr algn="r" rtl="0" eaLnBrk="1" fontAlgn="base" hangingPunct="1">
              <a:spcBef>
                <a:spcPct val="0"/>
              </a:spcBef>
              <a:spcAft>
                <a:spcPct val="0"/>
              </a:spcAft>
              <a:defRPr sz="4400">
                <a:solidFill>
                  <a:schemeClr val="tx2"/>
                </a:solidFill>
                <a:effectLst>
                  <a:outerShdw blurRad="38100" dist="38100" dir="2700000" algn="tl">
                    <a:srgbClr val="000000"/>
                  </a:outerShdw>
                </a:effectLst>
                <a:latin typeface="Times New Roman" pitchFamily="18" charset="0"/>
              </a:defRPr>
            </a:lvl5pPr>
            <a:lvl6pPr marL="457200" algn="r" rtl="0" eaLnBrk="1" fontAlgn="base" hangingPunct="1">
              <a:spcBef>
                <a:spcPct val="0"/>
              </a:spcBef>
              <a:spcAft>
                <a:spcPct val="0"/>
              </a:spcAft>
              <a:defRPr sz="4400">
                <a:solidFill>
                  <a:schemeClr val="tx2"/>
                </a:solidFill>
                <a:effectLst>
                  <a:outerShdw blurRad="38100" dist="38100" dir="2700000" algn="tl">
                    <a:srgbClr val="000000"/>
                  </a:outerShdw>
                </a:effectLst>
                <a:latin typeface="Times New Roman" pitchFamily="18" charset="0"/>
              </a:defRPr>
            </a:lvl6pPr>
            <a:lvl7pPr marL="914400" algn="r" rtl="0" eaLnBrk="1" fontAlgn="base" hangingPunct="1">
              <a:spcBef>
                <a:spcPct val="0"/>
              </a:spcBef>
              <a:spcAft>
                <a:spcPct val="0"/>
              </a:spcAft>
              <a:defRPr sz="4400">
                <a:solidFill>
                  <a:schemeClr val="tx2"/>
                </a:solidFill>
                <a:effectLst>
                  <a:outerShdw blurRad="38100" dist="38100" dir="2700000" algn="tl">
                    <a:srgbClr val="000000"/>
                  </a:outerShdw>
                </a:effectLst>
                <a:latin typeface="Times New Roman" pitchFamily="18" charset="0"/>
              </a:defRPr>
            </a:lvl7pPr>
            <a:lvl8pPr marL="1371600" algn="r" rtl="0" eaLnBrk="1" fontAlgn="base" hangingPunct="1">
              <a:spcBef>
                <a:spcPct val="0"/>
              </a:spcBef>
              <a:spcAft>
                <a:spcPct val="0"/>
              </a:spcAft>
              <a:defRPr sz="4400">
                <a:solidFill>
                  <a:schemeClr val="tx2"/>
                </a:solidFill>
                <a:effectLst>
                  <a:outerShdw blurRad="38100" dist="38100" dir="2700000" algn="tl">
                    <a:srgbClr val="000000"/>
                  </a:outerShdw>
                </a:effectLst>
                <a:latin typeface="Times New Roman" pitchFamily="18" charset="0"/>
              </a:defRPr>
            </a:lvl8pPr>
            <a:lvl9pPr marL="1828800" algn="r" rtl="0" eaLnBrk="1" fontAlgn="base" hangingPunct="1">
              <a:spcBef>
                <a:spcPct val="0"/>
              </a:spcBef>
              <a:spcAft>
                <a:spcPct val="0"/>
              </a:spcAft>
              <a:defRPr sz="4400">
                <a:solidFill>
                  <a:schemeClr val="tx2"/>
                </a:solidFill>
                <a:effectLst>
                  <a:outerShdw blurRad="38100" dist="38100" dir="2700000" algn="tl">
                    <a:srgbClr val="000000"/>
                  </a:outerShdw>
                </a:effectLst>
                <a:latin typeface="Times New Roman" pitchFamily="18" charset="0"/>
              </a:defRPr>
            </a:lvl9pPr>
          </a:lstStyle>
          <a:p>
            <a:pPr algn="l"/>
            <a:endParaRPr lang="en-US" sz="3200" kern="0" dirty="0">
              <a:solidFill>
                <a:srgbClr val="C00000"/>
              </a:solidFill>
              <a:effectLst/>
              <a:latin typeface="Georgia" pitchFamily="18" charset="0"/>
            </a:endParaRPr>
          </a:p>
        </p:txBody>
      </p:sp>
      <p:pic>
        <p:nvPicPr>
          <p:cNvPr id="11" name="Picture 1" descr="C:\Users\admin\Downloads\banasthali_logo.png"/>
          <p:cNvPicPr>
            <a:picLocks noChangeAspect="1" noChangeArrowheads="1"/>
          </p:cNvPicPr>
          <p:nvPr/>
        </p:nvPicPr>
        <p:blipFill>
          <a:blip r:embed="rId3" cstate="print"/>
          <a:srcRect/>
          <a:stretch>
            <a:fillRect/>
          </a:stretch>
        </p:blipFill>
        <p:spPr bwMode="auto">
          <a:xfrm>
            <a:off x="11186160" y="85082"/>
            <a:ext cx="1005840" cy="829318"/>
          </a:xfrm>
          <a:prstGeom prst="rect">
            <a:avLst/>
          </a:prstGeom>
          <a:noFill/>
        </p:spPr>
      </p:pic>
      <p:pic>
        <p:nvPicPr>
          <p:cNvPr id="512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81800" y="1752600"/>
            <a:ext cx="3886200" cy="37337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53540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8"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0-#ppt_w/2"/>
                                          </p:val>
                                        </p:tav>
                                        <p:tav tm="100000">
                                          <p:val>
                                            <p:strVal val="#ppt_x"/>
                                          </p:val>
                                        </p:tav>
                                      </p:tavLst>
                                    </p:anim>
                                    <p:anim calcmode="lin" valueType="num">
                                      <p:cBhvr additive="base">
                                        <p:cTn id="12"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4" presetClass="entr" presetSubtype="10" fill="hold" nodeType="clickEffect">
                                  <p:stCondLst>
                                    <p:cond delay="0"/>
                                  </p:stCondLst>
                                  <p:childTnLst>
                                    <p:set>
                                      <p:cBhvr>
                                        <p:cTn id="20" dur="1" fill="hold">
                                          <p:stCondLst>
                                            <p:cond delay="0"/>
                                          </p:stCondLst>
                                        </p:cTn>
                                        <p:tgtEl>
                                          <p:spTgt spid="5122"/>
                                        </p:tgtEl>
                                        <p:attrNameLst>
                                          <p:attrName>style.visibility</p:attrName>
                                        </p:attrNameLst>
                                      </p:cBhvr>
                                      <p:to>
                                        <p:strVal val="visible"/>
                                      </p:to>
                                    </p:set>
                                    <p:animEffect transition="in" filter="randombar(horizontal)">
                                      <p:cBhvr>
                                        <p:cTn id="21" dur="500"/>
                                        <p:tgtEl>
                                          <p:spTgt spid="51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mnit slides template</Template>
  <TotalTime>1982</TotalTime>
  <Words>1524</Words>
  <Application>Microsoft Office PowerPoint</Application>
  <PresentationFormat>Widescreen</PresentationFormat>
  <Paragraphs>177</Paragraphs>
  <Slides>20</Slides>
  <Notes>12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Arial</vt:lpstr>
      <vt:lpstr>Calibri</vt:lpstr>
      <vt:lpstr>Georgia</vt:lpstr>
      <vt:lpstr>Wingdings</vt:lpstr>
      <vt:lpstr>Office Theme</vt:lpstr>
      <vt:lpstr>PowerPoint Presentation</vt:lpstr>
      <vt:lpstr>PowerPoint Presentation</vt:lpstr>
      <vt:lpstr>PowerPoint Presentation</vt:lpstr>
      <vt:lpstr>Problem Description  </vt:lpstr>
      <vt:lpstr>PowerPoint Presentation</vt:lpstr>
      <vt:lpstr>PowerPoint Presentation</vt:lpstr>
      <vt:lpstr>PowerPoint Presentation</vt:lpstr>
      <vt:lpstr>PowerPoint Presentation</vt:lpstr>
      <vt:lpstr>PowerPoint Presentation</vt:lpstr>
      <vt:lpstr>PowerPoint Presentation</vt:lpstr>
      <vt:lpstr>Process and circuit diagram</vt:lpstr>
      <vt:lpstr>PowerPoint Presentation</vt:lpstr>
      <vt:lpstr>PowerPoint Presentation</vt:lpstr>
      <vt:lpstr>PowerPoint Presentation</vt:lpstr>
      <vt:lpstr>PowerPoint Presentation</vt:lpstr>
      <vt:lpstr>PowerPoint Presentation</vt:lpstr>
      <vt:lpstr>PowerPoint Presentation</vt:lpstr>
      <vt:lpstr>Results &amp; Discussions  </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FREQUENCY RESPONSE MECHANISM IN LOW CARBON POWER SYSTEM</dc:title>
  <dc:subject>Ph.D progress</dc:subject>
  <dc:creator>VIVEK PRAKASH</dc:creator>
  <cp:keywords>EED,MNIT</cp:keywords>
  <cp:lastModifiedBy>Shreya Ojha</cp:lastModifiedBy>
  <cp:revision>155</cp:revision>
  <dcterms:created xsi:type="dcterms:W3CDTF">2016-05-05T05:03:31Z</dcterms:created>
  <dcterms:modified xsi:type="dcterms:W3CDTF">2023-04-24T13:58:00Z</dcterms:modified>
</cp:coreProperties>
</file>